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Masters/slideMaster1.xml" ContentType="application/vnd.openxmlformats-officedocument.presentationml.slideMaster+xml"/>
  <Override PartName="/ppt/notesSlides/notesSlide15.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xml" ContentType="application/vnd.openxmlformats-officedocument.presentationml.notesSlide+xml"/>
  <Override PartName="/ppt/notesSlides/notesSlide16.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notesSlides/notesSlide4.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3.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19.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ppt/tags/tag1.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ppt/tags/tag5.xml" ContentType="application/vnd.openxmlformats-officedocument.presentationml.tag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2"/>
  </p:notesMasterIdLst>
  <p:sldIdLst>
    <p:sldId id="443" r:id="rId2"/>
    <p:sldId id="385" r:id="rId3"/>
    <p:sldId id="2147377821" r:id="rId4"/>
    <p:sldId id="2147377831" r:id="rId5"/>
    <p:sldId id="447" r:id="rId6"/>
    <p:sldId id="449" r:id="rId7"/>
    <p:sldId id="448" r:id="rId8"/>
    <p:sldId id="2147377854" r:id="rId9"/>
    <p:sldId id="445" r:id="rId10"/>
    <p:sldId id="446" r:id="rId11"/>
    <p:sldId id="456" r:id="rId12"/>
    <p:sldId id="452" r:id="rId13"/>
    <p:sldId id="457" r:id="rId14"/>
    <p:sldId id="459" r:id="rId15"/>
    <p:sldId id="451" r:id="rId16"/>
    <p:sldId id="444" r:id="rId17"/>
    <p:sldId id="453" r:id="rId18"/>
    <p:sldId id="455" r:id="rId19"/>
    <p:sldId id="2147377853" r:id="rId20"/>
    <p:sldId id="2147377858" r:id="rId21"/>
    <p:sldId id="2147377859" r:id="rId22"/>
    <p:sldId id="12157" r:id="rId23"/>
    <p:sldId id="796" r:id="rId24"/>
    <p:sldId id="12109" r:id="rId25"/>
    <p:sldId id="12134" r:id="rId26"/>
    <p:sldId id="12135" r:id="rId27"/>
    <p:sldId id="12136" r:id="rId28"/>
    <p:sldId id="12137" r:id="rId29"/>
    <p:sldId id="2147377869" r:id="rId30"/>
    <p:sldId id="2147377870" r:id="rId31"/>
    <p:sldId id="2147377871" r:id="rId32"/>
    <p:sldId id="2147377872" r:id="rId33"/>
    <p:sldId id="2147377873" r:id="rId34"/>
    <p:sldId id="12110" r:id="rId35"/>
    <p:sldId id="12112" r:id="rId36"/>
    <p:sldId id="12111" r:id="rId37"/>
    <p:sldId id="12113" r:id="rId38"/>
    <p:sldId id="12114" r:id="rId39"/>
    <p:sldId id="12121" r:id="rId40"/>
    <p:sldId id="12115" r:id="rId41"/>
    <p:sldId id="12116" r:id="rId42"/>
    <p:sldId id="12117" r:id="rId43"/>
    <p:sldId id="12118" r:id="rId44"/>
    <p:sldId id="12119" r:id="rId45"/>
    <p:sldId id="12120" r:id="rId46"/>
    <p:sldId id="12122" r:id="rId47"/>
    <p:sldId id="12131" r:id="rId48"/>
    <p:sldId id="12126" r:id="rId49"/>
    <p:sldId id="12123" r:id="rId50"/>
    <p:sldId id="12124" r:id="rId51"/>
    <p:sldId id="12132" r:id="rId52"/>
    <p:sldId id="12139" r:id="rId53"/>
    <p:sldId id="12140" r:id="rId54"/>
    <p:sldId id="12141" r:id="rId55"/>
    <p:sldId id="12142" r:id="rId56"/>
    <p:sldId id="12143" r:id="rId57"/>
    <p:sldId id="12145" r:id="rId58"/>
    <p:sldId id="12146" r:id="rId59"/>
    <p:sldId id="12133" r:id="rId60"/>
    <p:sldId id="12148" r:id="rId61"/>
    <p:sldId id="12154" r:id="rId62"/>
    <p:sldId id="2147377863" r:id="rId63"/>
    <p:sldId id="2147377862" r:id="rId64"/>
    <p:sldId id="458" r:id="rId65"/>
    <p:sldId id="460" r:id="rId66"/>
    <p:sldId id="461" r:id="rId67"/>
    <p:sldId id="462" r:id="rId68"/>
    <p:sldId id="463" r:id="rId69"/>
    <p:sldId id="464" r:id="rId70"/>
    <p:sldId id="2147377822" r:id="rId71"/>
    <p:sldId id="2147377823" r:id="rId72"/>
    <p:sldId id="2147377824" r:id="rId73"/>
    <p:sldId id="2147377825" r:id="rId74"/>
    <p:sldId id="2147377828" r:id="rId75"/>
    <p:sldId id="2147377833" r:id="rId76"/>
    <p:sldId id="2147377834" r:id="rId77"/>
    <p:sldId id="2147377867" r:id="rId78"/>
    <p:sldId id="2147377868" r:id="rId79"/>
    <p:sldId id="2147377864" r:id="rId80"/>
    <p:sldId id="2147377837" r:id="rId81"/>
    <p:sldId id="2147377836" r:id="rId82"/>
    <p:sldId id="2147377838" r:id="rId83"/>
    <p:sldId id="2147377839" r:id="rId84"/>
    <p:sldId id="2147377865" r:id="rId85"/>
    <p:sldId id="2147377840" r:id="rId86"/>
    <p:sldId id="2147377842" r:id="rId87"/>
    <p:sldId id="2147377843" r:id="rId88"/>
    <p:sldId id="2147377866" r:id="rId89"/>
    <p:sldId id="2147377844" r:id="rId90"/>
    <p:sldId id="2147377845" r:id="rId91"/>
    <p:sldId id="2147377846" r:id="rId92"/>
    <p:sldId id="2147377847" r:id="rId93"/>
    <p:sldId id="2147377875" r:id="rId94"/>
    <p:sldId id="2147377848" r:id="rId95"/>
    <p:sldId id="2147377849" r:id="rId96"/>
    <p:sldId id="2147377850" r:id="rId97"/>
    <p:sldId id="2147377851" r:id="rId98"/>
    <p:sldId id="2147377852" r:id="rId99"/>
    <p:sldId id="2147377857" r:id="rId100"/>
    <p:sldId id="363" r:id="rId10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1D6A054-CE11-4988-ABF6-4F6F31ECD267}">
          <p14:sldIdLst>
            <p14:sldId id="443"/>
            <p14:sldId id="385"/>
            <p14:sldId id="2147377821"/>
            <p14:sldId id="2147377831"/>
            <p14:sldId id="447"/>
            <p14:sldId id="449"/>
            <p14:sldId id="448"/>
            <p14:sldId id="2147377854"/>
            <p14:sldId id="445"/>
            <p14:sldId id="446"/>
            <p14:sldId id="456"/>
            <p14:sldId id="452"/>
            <p14:sldId id="457"/>
            <p14:sldId id="459"/>
            <p14:sldId id="451"/>
            <p14:sldId id="444"/>
            <p14:sldId id="453"/>
            <p14:sldId id="455"/>
            <p14:sldId id="2147377853"/>
            <p14:sldId id="2147377858"/>
            <p14:sldId id="2147377859"/>
            <p14:sldId id="12157"/>
            <p14:sldId id="796"/>
            <p14:sldId id="12109"/>
            <p14:sldId id="12134"/>
            <p14:sldId id="12135"/>
            <p14:sldId id="12136"/>
            <p14:sldId id="12137"/>
            <p14:sldId id="2147377869"/>
            <p14:sldId id="2147377870"/>
            <p14:sldId id="2147377871"/>
            <p14:sldId id="2147377872"/>
            <p14:sldId id="2147377873"/>
            <p14:sldId id="12110"/>
            <p14:sldId id="12112"/>
            <p14:sldId id="12111"/>
            <p14:sldId id="12113"/>
            <p14:sldId id="12114"/>
            <p14:sldId id="12121"/>
            <p14:sldId id="12115"/>
            <p14:sldId id="12116"/>
            <p14:sldId id="12117"/>
            <p14:sldId id="12118"/>
            <p14:sldId id="12119"/>
            <p14:sldId id="12120"/>
            <p14:sldId id="12122"/>
            <p14:sldId id="12131"/>
            <p14:sldId id="12126"/>
            <p14:sldId id="12123"/>
            <p14:sldId id="12124"/>
            <p14:sldId id="12132"/>
            <p14:sldId id="12139"/>
            <p14:sldId id="12140"/>
            <p14:sldId id="12141"/>
            <p14:sldId id="12142"/>
            <p14:sldId id="12143"/>
            <p14:sldId id="12145"/>
            <p14:sldId id="12146"/>
            <p14:sldId id="12133"/>
            <p14:sldId id="12148"/>
            <p14:sldId id="12154"/>
            <p14:sldId id="2147377863"/>
            <p14:sldId id="2147377862"/>
            <p14:sldId id="458"/>
            <p14:sldId id="460"/>
            <p14:sldId id="461"/>
            <p14:sldId id="462"/>
            <p14:sldId id="463"/>
            <p14:sldId id="464"/>
            <p14:sldId id="2147377822"/>
            <p14:sldId id="2147377823"/>
            <p14:sldId id="2147377824"/>
            <p14:sldId id="2147377825"/>
            <p14:sldId id="2147377828"/>
            <p14:sldId id="2147377833"/>
            <p14:sldId id="2147377834"/>
            <p14:sldId id="2147377867"/>
            <p14:sldId id="2147377868"/>
            <p14:sldId id="2147377864"/>
            <p14:sldId id="2147377837"/>
            <p14:sldId id="2147377836"/>
            <p14:sldId id="2147377838"/>
            <p14:sldId id="2147377839"/>
            <p14:sldId id="2147377865"/>
            <p14:sldId id="2147377840"/>
            <p14:sldId id="2147377842"/>
            <p14:sldId id="2147377843"/>
            <p14:sldId id="2147377866"/>
            <p14:sldId id="2147377844"/>
            <p14:sldId id="2147377845"/>
            <p14:sldId id="2147377846"/>
            <p14:sldId id="2147377847"/>
            <p14:sldId id="2147377875"/>
            <p14:sldId id="2147377848"/>
            <p14:sldId id="2147377849"/>
            <p14:sldId id="2147377850"/>
            <p14:sldId id="2147377851"/>
            <p14:sldId id="2147377852"/>
            <p14:sldId id="2147377857"/>
            <p14:sldId id="3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86" autoAdjust="0"/>
    <p:restoredTop sz="94660"/>
  </p:normalViewPr>
  <p:slideViewPr>
    <p:cSldViewPr snapToGrid="0">
      <p:cViewPr varScale="1">
        <p:scale>
          <a:sx n="108" d="100"/>
          <a:sy n="108" d="100"/>
        </p:scale>
        <p:origin x="72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customXml" Target="../customXml/item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108" Type="http://schemas.openxmlformats.org/officeDocument/2006/relationships/customXml" Target="../customXml/item2.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customXml" Target="../customXml/item3.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C106C6-13A6-45B5-9640-1B7749A772C2}" type="datetimeFigureOut">
              <a:rPr lang="en-US" smtClean="0"/>
              <a:t>4/11/2023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5AC4A7-3934-4A60-8275-E241F0776363}" type="slidenum">
              <a:rPr lang="en-US" smtClean="0"/>
              <a:t>‹#›</a:t>
            </a:fld>
            <a:endParaRPr lang="en-US"/>
          </a:p>
        </p:txBody>
      </p:sp>
    </p:spTree>
    <p:extLst>
      <p:ext uri="{BB962C8B-B14F-4D97-AF65-F5344CB8AC3E}">
        <p14:creationId xmlns:p14="http://schemas.microsoft.com/office/powerpoint/2010/main" val="3899102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renesas.github.io/fsp/"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renesas.github.io/fsp/"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renesas.github.io/fsp/"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renesas.github.io/fsp/"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A425D16B-934A-4DDA-AA9D-F9317AC24A5D}" type="slidenum">
              <a:rPr lang="en-GB" smtClean="0"/>
              <a:t>23</a:t>
            </a:fld>
            <a:endParaRPr lang="en-GB" dirty="0"/>
          </a:p>
        </p:txBody>
      </p:sp>
    </p:spTree>
    <p:extLst>
      <p:ext uri="{BB962C8B-B14F-4D97-AF65-F5344CB8AC3E}">
        <p14:creationId xmlns:p14="http://schemas.microsoft.com/office/powerpoint/2010/main" val="4715187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5AC4A7-3934-4A60-8275-E241F0776363}" type="slidenum">
              <a:rPr lang="en-US" smtClean="0"/>
              <a:t>82</a:t>
            </a:fld>
            <a:endParaRPr lang="en-US"/>
          </a:p>
        </p:txBody>
      </p:sp>
    </p:spTree>
    <p:extLst>
      <p:ext uri="{BB962C8B-B14F-4D97-AF65-F5344CB8AC3E}">
        <p14:creationId xmlns:p14="http://schemas.microsoft.com/office/powerpoint/2010/main" val="2713830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Show reference example code on how to use UART on RA </a:t>
            </a:r>
            <a:r>
              <a:rPr lang="en-US" dirty="0" err="1"/>
              <a:t>github</a:t>
            </a:r>
            <a:r>
              <a:rPr lang="en-US" dirty="0"/>
              <a:t> io </a:t>
            </a:r>
            <a:r>
              <a:rPr lang="en-US" dirty="0">
                <a:hlinkClick r:id="rId3"/>
              </a:rPr>
              <a:t>RA Flexible Software Package Documentation: Introduction (renesas.github.io)</a:t>
            </a:r>
            <a:br>
              <a:rPr lang="en-US" dirty="0"/>
            </a:br>
            <a:r>
              <a:rPr lang="en-US" dirty="0"/>
              <a:t>Show developer assist during code</a:t>
            </a:r>
          </a:p>
        </p:txBody>
      </p:sp>
      <p:sp>
        <p:nvSpPr>
          <p:cNvPr id="4" name="Slide Number Placeholder 3"/>
          <p:cNvSpPr>
            <a:spLocks noGrp="1"/>
          </p:cNvSpPr>
          <p:nvPr>
            <p:ph type="sldNum" sz="quarter" idx="5"/>
          </p:nvPr>
        </p:nvSpPr>
        <p:spPr/>
        <p:txBody>
          <a:bodyPr/>
          <a:lstStyle/>
          <a:p>
            <a:fld id="{035AC4A7-3934-4A60-8275-E241F0776363}" type="slidenum">
              <a:rPr lang="en-US" smtClean="0"/>
              <a:t>83</a:t>
            </a:fld>
            <a:endParaRPr lang="en-US"/>
          </a:p>
        </p:txBody>
      </p:sp>
    </p:spTree>
    <p:extLst>
      <p:ext uri="{BB962C8B-B14F-4D97-AF65-F5344CB8AC3E}">
        <p14:creationId xmlns:p14="http://schemas.microsoft.com/office/powerpoint/2010/main" val="2732216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Renesas Official web and show where to download the Schematic package:</a:t>
            </a:r>
          </a:p>
        </p:txBody>
      </p:sp>
      <p:sp>
        <p:nvSpPr>
          <p:cNvPr id="4" name="Slide Number Placeholder 3"/>
          <p:cNvSpPr>
            <a:spLocks noGrp="1"/>
          </p:cNvSpPr>
          <p:nvPr>
            <p:ph type="sldNum" sz="quarter" idx="5"/>
          </p:nvPr>
        </p:nvSpPr>
        <p:spPr/>
        <p:txBody>
          <a:bodyPr/>
          <a:lstStyle/>
          <a:p>
            <a:fld id="{035AC4A7-3934-4A60-8275-E241F0776363}" type="slidenum">
              <a:rPr lang="en-US" smtClean="0"/>
              <a:t>85</a:t>
            </a:fld>
            <a:endParaRPr lang="en-US"/>
          </a:p>
        </p:txBody>
      </p:sp>
    </p:spTree>
    <p:extLst>
      <p:ext uri="{BB962C8B-B14F-4D97-AF65-F5344CB8AC3E}">
        <p14:creationId xmlns:p14="http://schemas.microsoft.com/office/powerpoint/2010/main" val="4077614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5AC4A7-3934-4A60-8275-E241F0776363}" type="slidenum">
              <a:rPr lang="en-US" smtClean="0"/>
              <a:t>86</a:t>
            </a:fld>
            <a:endParaRPr lang="en-US"/>
          </a:p>
        </p:txBody>
      </p:sp>
    </p:spTree>
    <p:extLst>
      <p:ext uri="{BB962C8B-B14F-4D97-AF65-F5344CB8AC3E}">
        <p14:creationId xmlns:p14="http://schemas.microsoft.com/office/powerpoint/2010/main" val="21348377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Show reference example code on how to use UART on RA </a:t>
            </a:r>
            <a:r>
              <a:rPr lang="en-US" dirty="0" err="1"/>
              <a:t>github</a:t>
            </a:r>
            <a:r>
              <a:rPr lang="en-US" dirty="0"/>
              <a:t> io </a:t>
            </a:r>
            <a:r>
              <a:rPr lang="en-US" dirty="0">
                <a:hlinkClick r:id="rId3"/>
              </a:rPr>
              <a:t>RA Flexible Software Package Documentation: Introduction (renesas.github.io)</a:t>
            </a:r>
            <a:br>
              <a:rPr lang="en-US" dirty="0"/>
            </a:br>
            <a:r>
              <a:rPr lang="en-US" dirty="0"/>
              <a:t>Show developer assist during code</a:t>
            </a:r>
          </a:p>
        </p:txBody>
      </p:sp>
      <p:sp>
        <p:nvSpPr>
          <p:cNvPr id="4" name="Slide Number Placeholder 3"/>
          <p:cNvSpPr>
            <a:spLocks noGrp="1"/>
          </p:cNvSpPr>
          <p:nvPr>
            <p:ph type="sldNum" sz="quarter" idx="5"/>
          </p:nvPr>
        </p:nvSpPr>
        <p:spPr/>
        <p:txBody>
          <a:bodyPr/>
          <a:lstStyle/>
          <a:p>
            <a:fld id="{035AC4A7-3934-4A60-8275-E241F0776363}" type="slidenum">
              <a:rPr lang="en-US" smtClean="0"/>
              <a:t>87</a:t>
            </a:fld>
            <a:endParaRPr lang="en-US"/>
          </a:p>
        </p:txBody>
      </p:sp>
    </p:spTree>
    <p:extLst>
      <p:ext uri="{BB962C8B-B14F-4D97-AF65-F5344CB8AC3E}">
        <p14:creationId xmlns:p14="http://schemas.microsoft.com/office/powerpoint/2010/main" val="16741243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Renesas Official web and show where to download the Schematic package</a:t>
            </a:r>
            <a:br>
              <a:rPr lang="en-US" dirty="0"/>
            </a:br>
            <a:endParaRPr lang="en-US" dirty="0"/>
          </a:p>
        </p:txBody>
      </p:sp>
      <p:sp>
        <p:nvSpPr>
          <p:cNvPr id="4" name="Slide Number Placeholder 3"/>
          <p:cNvSpPr>
            <a:spLocks noGrp="1"/>
          </p:cNvSpPr>
          <p:nvPr>
            <p:ph type="sldNum" sz="quarter" idx="5"/>
          </p:nvPr>
        </p:nvSpPr>
        <p:spPr/>
        <p:txBody>
          <a:bodyPr/>
          <a:lstStyle/>
          <a:p>
            <a:fld id="{035AC4A7-3934-4A60-8275-E241F0776363}" type="slidenum">
              <a:rPr lang="en-US" smtClean="0"/>
              <a:t>89</a:t>
            </a:fld>
            <a:endParaRPr lang="en-US"/>
          </a:p>
        </p:txBody>
      </p:sp>
    </p:spTree>
    <p:extLst>
      <p:ext uri="{BB962C8B-B14F-4D97-AF65-F5344CB8AC3E}">
        <p14:creationId xmlns:p14="http://schemas.microsoft.com/office/powerpoint/2010/main" val="2412218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5AC4A7-3934-4A60-8275-E241F0776363}" type="slidenum">
              <a:rPr lang="en-US" smtClean="0"/>
              <a:t>90</a:t>
            </a:fld>
            <a:endParaRPr lang="en-US"/>
          </a:p>
        </p:txBody>
      </p:sp>
    </p:spTree>
    <p:extLst>
      <p:ext uri="{BB962C8B-B14F-4D97-AF65-F5344CB8AC3E}">
        <p14:creationId xmlns:p14="http://schemas.microsoft.com/office/powerpoint/2010/main" val="2740589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5AC4A7-3934-4A60-8275-E241F0776363}" type="slidenum">
              <a:rPr lang="en-US" smtClean="0"/>
              <a:t>91</a:t>
            </a:fld>
            <a:endParaRPr lang="en-US"/>
          </a:p>
        </p:txBody>
      </p:sp>
    </p:spTree>
    <p:extLst>
      <p:ext uri="{BB962C8B-B14F-4D97-AF65-F5344CB8AC3E}">
        <p14:creationId xmlns:p14="http://schemas.microsoft.com/office/powerpoint/2010/main" val="1545849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Show reference example code on how to use I2C comm on RA </a:t>
            </a:r>
            <a:r>
              <a:rPr lang="en-US" dirty="0" err="1"/>
              <a:t>github</a:t>
            </a:r>
            <a:r>
              <a:rPr lang="en-US" dirty="0"/>
              <a:t> io </a:t>
            </a:r>
            <a:r>
              <a:rPr lang="en-US" dirty="0">
                <a:hlinkClick r:id="rId3"/>
              </a:rPr>
              <a:t>RA Flexible Software Package Documentation: Introduction (renesas.github.io)</a:t>
            </a:r>
            <a:br>
              <a:rPr lang="en-US" dirty="0"/>
            </a:br>
            <a:r>
              <a:rPr lang="en-US" dirty="0"/>
              <a:t>Show developer assist during code</a:t>
            </a:r>
          </a:p>
        </p:txBody>
      </p:sp>
      <p:sp>
        <p:nvSpPr>
          <p:cNvPr id="4" name="Slide Number Placeholder 3"/>
          <p:cNvSpPr>
            <a:spLocks noGrp="1"/>
          </p:cNvSpPr>
          <p:nvPr>
            <p:ph type="sldNum" sz="quarter" idx="5"/>
          </p:nvPr>
        </p:nvSpPr>
        <p:spPr/>
        <p:txBody>
          <a:bodyPr/>
          <a:lstStyle/>
          <a:p>
            <a:fld id="{035AC4A7-3934-4A60-8275-E241F0776363}" type="slidenum">
              <a:rPr lang="en-US" smtClean="0"/>
              <a:t>92</a:t>
            </a:fld>
            <a:endParaRPr lang="en-US"/>
          </a:p>
        </p:txBody>
      </p:sp>
    </p:spTree>
    <p:extLst>
      <p:ext uri="{BB962C8B-B14F-4D97-AF65-F5344CB8AC3E}">
        <p14:creationId xmlns:p14="http://schemas.microsoft.com/office/powerpoint/2010/main" val="8142385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Renesas Official web and show where to download the Schematic package</a:t>
            </a:r>
            <a:br>
              <a:rPr lang="en-US" dirty="0"/>
            </a:br>
            <a:endParaRPr lang="en-US" dirty="0"/>
          </a:p>
        </p:txBody>
      </p:sp>
      <p:sp>
        <p:nvSpPr>
          <p:cNvPr id="4" name="Slide Number Placeholder 3"/>
          <p:cNvSpPr>
            <a:spLocks noGrp="1"/>
          </p:cNvSpPr>
          <p:nvPr>
            <p:ph type="sldNum" sz="quarter" idx="5"/>
          </p:nvPr>
        </p:nvSpPr>
        <p:spPr/>
        <p:txBody>
          <a:bodyPr/>
          <a:lstStyle/>
          <a:p>
            <a:fld id="{035AC4A7-3934-4A60-8275-E241F0776363}" type="slidenum">
              <a:rPr lang="en-US" smtClean="0"/>
              <a:t>94</a:t>
            </a:fld>
            <a:endParaRPr lang="en-US"/>
          </a:p>
        </p:txBody>
      </p:sp>
    </p:spTree>
    <p:extLst>
      <p:ext uri="{BB962C8B-B14F-4D97-AF65-F5344CB8AC3E}">
        <p14:creationId xmlns:p14="http://schemas.microsoft.com/office/powerpoint/2010/main" val="2988211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25D16B-934A-4DDA-AA9D-F9317AC24A5D}" type="slidenum">
              <a:rPr lang="en-US" smtClean="0"/>
              <a:t>24</a:t>
            </a:fld>
            <a:endParaRPr lang="en-US" dirty="0"/>
          </a:p>
        </p:txBody>
      </p:sp>
    </p:spTree>
    <p:extLst>
      <p:ext uri="{BB962C8B-B14F-4D97-AF65-F5344CB8AC3E}">
        <p14:creationId xmlns:p14="http://schemas.microsoft.com/office/powerpoint/2010/main" val="10333938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5AC4A7-3934-4A60-8275-E241F0776363}" type="slidenum">
              <a:rPr lang="en-US" smtClean="0"/>
              <a:t>95</a:t>
            </a:fld>
            <a:endParaRPr lang="en-US"/>
          </a:p>
        </p:txBody>
      </p:sp>
    </p:spTree>
    <p:extLst>
      <p:ext uri="{BB962C8B-B14F-4D97-AF65-F5344CB8AC3E}">
        <p14:creationId xmlns:p14="http://schemas.microsoft.com/office/powerpoint/2010/main" val="40909597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5AC4A7-3934-4A60-8275-E241F0776363}" type="slidenum">
              <a:rPr lang="en-US" smtClean="0"/>
              <a:t>96</a:t>
            </a:fld>
            <a:endParaRPr lang="en-US"/>
          </a:p>
        </p:txBody>
      </p:sp>
    </p:spTree>
    <p:extLst>
      <p:ext uri="{BB962C8B-B14F-4D97-AF65-F5344CB8AC3E}">
        <p14:creationId xmlns:p14="http://schemas.microsoft.com/office/powerpoint/2010/main" val="30450329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Show reference example code on how to use SCI SPI on RA </a:t>
            </a:r>
            <a:r>
              <a:rPr lang="en-US" dirty="0" err="1"/>
              <a:t>github</a:t>
            </a:r>
            <a:r>
              <a:rPr lang="en-US" dirty="0"/>
              <a:t> io </a:t>
            </a:r>
            <a:r>
              <a:rPr lang="en-US" dirty="0">
                <a:hlinkClick r:id="rId3"/>
              </a:rPr>
              <a:t>RA Flexible Software Package Documentation: Introduction (renesas.github.io)</a:t>
            </a:r>
            <a:br>
              <a:rPr lang="en-US" dirty="0"/>
            </a:br>
            <a:r>
              <a:rPr lang="en-US" dirty="0"/>
              <a:t>Show developer assist during code</a:t>
            </a:r>
          </a:p>
        </p:txBody>
      </p:sp>
      <p:sp>
        <p:nvSpPr>
          <p:cNvPr id="4" name="Slide Number Placeholder 3"/>
          <p:cNvSpPr>
            <a:spLocks noGrp="1"/>
          </p:cNvSpPr>
          <p:nvPr>
            <p:ph type="sldNum" sz="quarter" idx="5"/>
          </p:nvPr>
        </p:nvSpPr>
        <p:spPr/>
        <p:txBody>
          <a:bodyPr/>
          <a:lstStyle/>
          <a:p>
            <a:fld id="{035AC4A7-3934-4A60-8275-E241F0776363}" type="slidenum">
              <a:rPr lang="en-US" smtClean="0"/>
              <a:t>97</a:t>
            </a:fld>
            <a:endParaRPr lang="en-US"/>
          </a:p>
        </p:txBody>
      </p:sp>
    </p:spTree>
    <p:extLst>
      <p:ext uri="{BB962C8B-B14F-4D97-AF65-F5344CB8AC3E}">
        <p14:creationId xmlns:p14="http://schemas.microsoft.com/office/powerpoint/2010/main" val="1801266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A425D16B-934A-4DDA-AA9D-F9317AC24A5D}" type="slidenum">
              <a:rPr lang="en-GB" smtClean="0"/>
              <a:t>39</a:t>
            </a:fld>
            <a:endParaRPr lang="en-GB" dirty="0"/>
          </a:p>
        </p:txBody>
      </p:sp>
    </p:spTree>
    <p:extLst>
      <p:ext uri="{BB962C8B-B14F-4D97-AF65-F5344CB8AC3E}">
        <p14:creationId xmlns:p14="http://schemas.microsoft.com/office/powerpoint/2010/main" val="846202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A425D16B-934A-4DDA-AA9D-F9317AC24A5D}" type="slidenum">
              <a:rPr lang="en-GB" smtClean="0"/>
              <a:t>48</a:t>
            </a:fld>
            <a:endParaRPr lang="en-GB" dirty="0"/>
          </a:p>
        </p:txBody>
      </p:sp>
    </p:spTree>
    <p:extLst>
      <p:ext uri="{BB962C8B-B14F-4D97-AF65-F5344CB8AC3E}">
        <p14:creationId xmlns:p14="http://schemas.microsoft.com/office/powerpoint/2010/main" val="1541649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A425D16B-934A-4DDA-AA9D-F9317AC24A5D}" type="slidenum">
              <a:rPr lang="en-GB" smtClean="0"/>
              <a:t>60</a:t>
            </a:fld>
            <a:endParaRPr lang="en-GB" dirty="0"/>
          </a:p>
        </p:txBody>
      </p:sp>
    </p:spTree>
    <p:extLst>
      <p:ext uri="{BB962C8B-B14F-4D97-AF65-F5344CB8AC3E}">
        <p14:creationId xmlns:p14="http://schemas.microsoft.com/office/powerpoint/2010/main" val="2933475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A425D16B-934A-4DDA-AA9D-F9317AC24A5D}" type="slidenum">
              <a:rPr lang="en-GB" smtClean="0"/>
              <a:t>62</a:t>
            </a:fld>
            <a:endParaRPr lang="en-GB" dirty="0"/>
          </a:p>
        </p:txBody>
      </p:sp>
    </p:spTree>
    <p:extLst>
      <p:ext uri="{BB962C8B-B14F-4D97-AF65-F5344CB8AC3E}">
        <p14:creationId xmlns:p14="http://schemas.microsoft.com/office/powerpoint/2010/main" val="689359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Briefly describe FSP configuration window</a:t>
            </a:r>
          </a:p>
        </p:txBody>
      </p:sp>
      <p:sp>
        <p:nvSpPr>
          <p:cNvPr id="4" name="Slide Number Placeholder 3"/>
          <p:cNvSpPr>
            <a:spLocks noGrp="1"/>
          </p:cNvSpPr>
          <p:nvPr>
            <p:ph type="sldNum" sz="quarter" idx="5"/>
          </p:nvPr>
        </p:nvSpPr>
        <p:spPr/>
        <p:txBody>
          <a:bodyPr/>
          <a:lstStyle/>
          <a:p>
            <a:fld id="{035AC4A7-3934-4A60-8275-E241F0776363}" type="slidenum">
              <a:rPr lang="en-US" smtClean="0"/>
              <a:t>71</a:t>
            </a:fld>
            <a:endParaRPr lang="en-US"/>
          </a:p>
        </p:txBody>
      </p:sp>
    </p:spTree>
    <p:extLst>
      <p:ext uri="{BB962C8B-B14F-4D97-AF65-F5344CB8AC3E}">
        <p14:creationId xmlns:p14="http://schemas.microsoft.com/office/powerpoint/2010/main" val="4177123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debug perspective</a:t>
            </a:r>
          </a:p>
        </p:txBody>
      </p:sp>
      <p:sp>
        <p:nvSpPr>
          <p:cNvPr id="4" name="Slide Number Placeholder 3"/>
          <p:cNvSpPr>
            <a:spLocks noGrp="1"/>
          </p:cNvSpPr>
          <p:nvPr>
            <p:ph type="sldNum" sz="quarter" idx="5"/>
          </p:nvPr>
        </p:nvSpPr>
        <p:spPr/>
        <p:txBody>
          <a:bodyPr/>
          <a:lstStyle/>
          <a:p>
            <a:fld id="{035AC4A7-3934-4A60-8275-E241F0776363}" type="slidenum">
              <a:rPr lang="en-US" smtClean="0"/>
              <a:t>76</a:t>
            </a:fld>
            <a:endParaRPr lang="en-US"/>
          </a:p>
        </p:txBody>
      </p:sp>
    </p:spTree>
    <p:extLst>
      <p:ext uri="{BB962C8B-B14F-4D97-AF65-F5344CB8AC3E}">
        <p14:creationId xmlns:p14="http://schemas.microsoft.com/office/powerpoint/2010/main" val="3765050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Renesas Official web and show where to download the Schematic package:</a:t>
            </a:r>
          </a:p>
        </p:txBody>
      </p:sp>
      <p:sp>
        <p:nvSpPr>
          <p:cNvPr id="4" name="Slide Number Placeholder 3"/>
          <p:cNvSpPr>
            <a:spLocks noGrp="1"/>
          </p:cNvSpPr>
          <p:nvPr>
            <p:ph type="sldNum" sz="quarter" idx="5"/>
          </p:nvPr>
        </p:nvSpPr>
        <p:spPr/>
        <p:txBody>
          <a:bodyPr/>
          <a:lstStyle/>
          <a:p>
            <a:fld id="{035AC4A7-3934-4A60-8275-E241F0776363}" type="slidenum">
              <a:rPr lang="en-US" smtClean="0"/>
              <a:t>80</a:t>
            </a:fld>
            <a:endParaRPr lang="en-US"/>
          </a:p>
        </p:txBody>
      </p:sp>
    </p:spTree>
    <p:extLst>
      <p:ext uri="{BB962C8B-B14F-4D97-AF65-F5344CB8AC3E}">
        <p14:creationId xmlns:p14="http://schemas.microsoft.com/office/powerpoint/2010/main" val="22019153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icture">
    <p:spTree>
      <p:nvGrpSpPr>
        <p:cNvPr id="1" name=""/>
        <p:cNvGrpSpPr/>
        <p:nvPr/>
      </p:nvGrpSpPr>
      <p:grpSpPr>
        <a:xfrm>
          <a:off x="0" y="0"/>
          <a:ext cx="0" cy="0"/>
          <a:chOff x="0" y="0"/>
          <a:chExt cx="0" cy="0"/>
        </a:xfrm>
      </p:grpSpPr>
      <p:sp>
        <p:nvSpPr>
          <p:cNvPr id="10" name="Bildplatzhalter 2"/>
          <p:cNvSpPr>
            <a:spLocks noGrp="1"/>
          </p:cNvSpPr>
          <p:nvPr>
            <p:ph type="pic" sz="quarter" idx="14"/>
          </p:nvPr>
        </p:nvSpPr>
        <p:spPr>
          <a:xfrm>
            <a:off x="468000" y="0"/>
            <a:ext cx="11253600" cy="6156000"/>
          </a:xfrm>
        </p:spPr>
        <p:txBody>
          <a:bodyPr lIns="144000" tIns="144000">
            <a:normAutofit/>
          </a:bodyPr>
          <a:lstStyle>
            <a:lvl1pPr>
              <a:defRPr sz="1000"/>
            </a:lvl1pPr>
          </a:lstStyle>
          <a:p>
            <a:r>
              <a:rPr lang="en-US" altLang="ja-JP"/>
              <a:t>Click icon to add picture</a:t>
            </a:r>
            <a:endParaRPr lang="en-US" dirty="0"/>
          </a:p>
        </p:txBody>
      </p:sp>
      <p:sp>
        <p:nvSpPr>
          <p:cNvPr id="12" name="Textplatzhalter 11"/>
          <p:cNvSpPr>
            <a:spLocks noGrp="1"/>
          </p:cNvSpPr>
          <p:nvPr>
            <p:ph type="body" sz="quarter" idx="11" hasCustomPrompt="1"/>
          </p:nvPr>
        </p:nvSpPr>
        <p:spPr>
          <a:xfrm>
            <a:off x="1080000" y="-1"/>
            <a:ext cx="5040000" cy="2592000"/>
          </a:xfrm>
          <a:solidFill>
            <a:schemeClr val="tx2"/>
          </a:solidFill>
        </p:spPr>
        <p:txBody>
          <a:bodyPr lIns="252000" tIns="252000" rIns="252000" bIns="252000" anchor="b" anchorCtr="0">
            <a:noAutofit/>
          </a:bodyPr>
          <a:lstStyle>
            <a:lvl1pPr>
              <a:lnSpc>
                <a:spcPct val="90000"/>
              </a:lnSpc>
              <a:spcAft>
                <a:spcPts val="0"/>
              </a:spcAft>
              <a:defRPr sz="3600" b="1" cap="all" baseline="0">
                <a:solidFill>
                  <a:schemeClr val="bg1"/>
                </a:solidFill>
                <a:latin typeface="+mj-lt"/>
              </a:defRPr>
            </a:lvl1pPr>
            <a:lvl2pPr marL="0" indent="0">
              <a:spcBef>
                <a:spcPts val="600"/>
              </a:spcBef>
              <a:spcAft>
                <a:spcPts val="0"/>
              </a:spcAft>
              <a:buNone/>
              <a:defRPr sz="2000" b="1" cap="all">
                <a:solidFill>
                  <a:schemeClr val="bg1"/>
                </a:solidFill>
                <a:latin typeface="+mj-lt"/>
              </a:defRPr>
            </a:lvl2pPr>
            <a:lvl3pPr>
              <a:defRPr b="1">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noProof="0" dirty="0" err="1"/>
              <a:t>Textmasterformat</a:t>
            </a:r>
            <a:br>
              <a:rPr lang="en-US" noProof="0" dirty="0"/>
            </a:b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p:txBody>
      </p:sp>
      <p:sp>
        <p:nvSpPr>
          <p:cNvPr id="9" name="Textplatzhalter 11"/>
          <p:cNvSpPr>
            <a:spLocks noGrp="1"/>
          </p:cNvSpPr>
          <p:nvPr>
            <p:ph type="body" sz="quarter" idx="13"/>
          </p:nvPr>
        </p:nvSpPr>
        <p:spPr>
          <a:xfrm>
            <a:off x="1080000" y="2700000"/>
            <a:ext cx="5040000" cy="609737"/>
          </a:xfrm>
          <a:solidFill>
            <a:srgbClr val="9D9D9D"/>
          </a:solidFill>
        </p:spPr>
        <p:txBody>
          <a:bodyPr lIns="252000" tIns="180000" rIns="180000" bIns="180000" anchor="t" anchorCtr="0">
            <a:spAutoFit/>
          </a:bodyPr>
          <a:lstStyle>
            <a:lvl1pPr>
              <a:lnSpc>
                <a:spcPct val="100000"/>
              </a:lnSpc>
              <a:spcBef>
                <a:spcPts val="0"/>
              </a:spcBef>
              <a:spcAft>
                <a:spcPts val="0"/>
              </a:spcAft>
              <a:defRPr sz="1600" b="0" cap="all" baseline="0">
                <a:solidFill>
                  <a:schemeClr val="bg1"/>
                </a:solidFill>
                <a:latin typeface="+mj-lt"/>
              </a:defRPr>
            </a:lvl1pPr>
            <a:lvl2pPr marL="0" indent="0">
              <a:spcBef>
                <a:spcPts val="600"/>
              </a:spcBef>
              <a:spcAft>
                <a:spcPts val="0"/>
              </a:spcAft>
              <a:buNone/>
              <a:defRPr sz="1600" b="0" cap="none">
                <a:solidFill>
                  <a:schemeClr val="bg1"/>
                </a:solidFill>
                <a:latin typeface="+mj-lt"/>
              </a:defRPr>
            </a:lvl2pPr>
            <a:lvl3pPr>
              <a:defRPr b="1">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altLang="ja-JP" noProof="0"/>
              <a:t>Click to edit Master text styles</a:t>
            </a:r>
          </a:p>
        </p:txBody>
      </p:sp>
      <p:pic>
        <p:nvPicPr>
          <p:cNvPr id="5" name="Bild 4" descr="Badge_grey.png" hidden="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84432" y="0"/>
            <a:ext cx="1419800" cy="1275442"/>
          </a:xfrm>
          <a:prstGeom prst="rect">
            <a:avLst/>
          </a:prstGeom>
        </p:spPr>
      </p:pic>
    </p:spTree>
    <p:extLst>
      <p:ext uri="{BB962C8B-B14F-4D97-AF65-F5344CB8AC3E}">
        <p14:creationId xmlns:p14="http://schemas.microsoft.com/office/powerpoint/2010/main" val="3831790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 2 Charts">
    <p:spTree>
      <p:nvGrpSpPr>
        <p:cNvPr id="1" name=""/>
        <p:cNvGrpSpPr/>
        <p:nvPr/>
      </p:nvGrpSpPr>
      <p:grpSpPr>
        <a:xfrm>
          <a:off x="0" y="0"/>
          <a:ext cx="0" cy="0"/>
          <a:chOff x="0" y="0"/>
          <a:chExt cx="0" cy="0"/>
        </a:xfrm>
      </p:grpSpPr>
      <p:sp>
        <p:nvSpPr>
          <p:cNvPr id="2" name="Titel 1"/>
          <p:cNvSpPr>
            <a:spLocks noGrp="1"/>
          </p:cNvSpPr>
          <p:nvPr>
            <p:ph type="title"/>
          </p:nvPr>
        </p:nvSpPr>
        <p:spPr>
          <a:xfrm>
            <a:off x="467999" y="597227"/>
            <a:ext cx="11244575" cy="455509"/>
          </a:xfrm>
        </p:spPr>
        <p:txBody>
          <a:bodyPr/>
          <a:lstStyle/>
          <a:p>
            <a:r>
              <a:rPr lang="en-US" altLang="ja-JP" noProof="0"/>
              <a:t>Click to edit Master title style</a:t>
            </a:r>
            <a:endParaRPr lang="ja-JP" altLang="en-US" noProof="0" dirty="0"/>
          </a:p>
        </p:txBody>
      </p:sp>
      <p:sp>
        <p:nvSpPr>
          <p:cNvPr id="23" name="Diagrammplatzhalter 8"/>
          <p:cNvSpPr>
            <a:spLocks noGrp="1"/>
          </p:cNvSpPr>
          <p:nvPr>
            <p:ph type="chart" sz="quarter" idx="16"/>
          </p:nvPr>
        </p:nvSpPr>
        <p:spPr>
          <a:xfrm>
            <a:off x="467999" y="1316991"/>
            <a:ext cx="5460584" cy="4248000"/>
          </a:xfrm>
          <a:noFill/>
        </p:spPr>
        <p:txBody>
          <a:bodyPr lIns="144000" tIns="144000" rIns="144000" bIns="144000">
            <a:noAutofit/>
          </a:bodyPr>
          <a:lstStyle/>
          <a:p>
            <a:r>
              <a:rPr lang="en-US" altLang="ja-JP"/>
              <a:t>Click icon to add chart</a:t>
            </a:r>
            <a:endParaRPr lang="en-US" dirty="0"/>
          </a:p>
        </p:txBody>
      </p:sp>
      <p:sp>
        <p:nvSpPr>
          <p:cNvPr id="24" name="Diagrammplatzhalter 8"/>
          <p:cNvSpPr>
            <a:spLocks noGrp="1"/>
          </p:cNvSpPr>
          <p:nvPr>
            <p:ph type="chart" sz="quarter" idx="17"/>
          </p:nvPr>
        </p:nvSpPr>
        <p:spPr>
          <a:xfrm>
            <a:off x="6239416" y="1316991"/>
            <a:ext cx="5460584" cy="4248000"/>
          </a:xfrm>
          <a:noFill/>
        </p:spPr>
        <p:txBody>
          <a:bodyPr lIns="144000" tIns="144000" rIns="144000" bIns="144000">
            <a:noAutofit/>
          </a:bodyPr>
          <a:lstStyle/>
          <a:p>
            <a:r>
              <a:rPr lang="en-US" altLang="ja-JP"/>
              <a:t>Click icon to add chart</a:t>
            </a:r>
            <a:endParaRPr lang="en-US" dirty="0"/>
          </a:p>
        </p:txBody>
      </p:sp>
      <p:cxnSp>
        <p:nvCxnSpPr>
          <p:cNvPr id="7" name="Gerade Verbindung 4">
            <a:extLst>
              <a:ext uri="{FF2B5EF4-FFF2-40B4-BE49-F238E27FC236}">
                <a16:creationId xmlns:a16="http://schemas.microsoft.com/office/drawing/2014/main" id="{2BAE940A-B6B2-4062-A10D-8E38DBE86AC8}"/>
              </a:ext>
            </a:extLst>
          </p:cNvPr>
          <p:cNvCxnSpPr/>
          <p:nvPr/>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2AE69775-672D-4AA3-8EDA-94057BEF41E6}"/>
              </a:ext>
            </a:extLst>
          </p:cNvPr>
          <p:cNvSpPr txBox="1"/>
          <p:nvPr/>
        </p:nvSpPr>
        <p:spPr>
          <a:xfrm>
            <a:off x="5668715" y="6463074"/>
            <a:ext cx="612668" cy="253916"/>
          </a:xfrm>
          <a:prstGeom prst="rect">
            <a:avLst/>
          </a:prstGeom>
          <a:noFill/>
        </p:spPr>
        <p:txBody>
          <a:bodyPr wrap="none" rtlCol="0">
            <a:spAutoFit/>
          </a:bodyPr>
          <a:lstStyle/>
          <a:p>
            <a:r>
              <a:rPr kumimoji="1" lang="en-US" altLang="ja-JP" sz="1050" b="1" dirty="0">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dirty="0">
              <a:solidFill>
                <a:schemeClr val="tx2"/>
              </a:solidFill>
              <a:latin typeface="+mj-lt"/>
            </a:endParaRPr>
          </a:p>
        </p:txBody>
      </p:sp>
    </p:spTree>
    <p:extLst>
      <p:ext uri="{BB962C8B-B14F-4D97-AF65-F5344CB8AC3E}">
        <p14:creationId xmlns:p14="http://schemas.microsoft.com/office/powerpoint/2010/main" val="4204989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Chart large + caption">
    <p:spTree>
      <p:nvGrpSpPr>
        <p:cNvPr id="1" name=""/>
        <p:cNvGrpSpPr/>
        <p:nvPr/>
      </p:nvGrpSpPr>
      <p:grpSpPr>
        <a:xfrm>
          <a:off x="0" y="0"/>
          <a:ext cx="0" cy="0"/>
          <a:chOff x="0" y="0"/>
          <a:chExt cx="0" cy="0"/>
        </a:xfrm>
      </p:grpSpPr>
      <p:sp>
        <p:nvSpPr>
          <p:cNvPr id="2" name="Titel 1"/>
          <p:cNvSpPr>
            <a:spLocks noGrp="1"/>
          </p:cNvSpPr>
          <p:nvPr>
            <p:ph type="title"/>
          </p:nvPr>
        </p:nvSpPr>
        <p:spPr>
          <a:xfrm>
            <a:off x="468000" y="597227"/>
            <a:ext cx="11232000" cy="455509"/>
          </a:xfrm>
        </p:spPr>
        <p:txBody>
          <a:bodyPr/>
          <a:lstStyle/>
          <a:p>
            <a:r>
              <a:rPr lang="en-US" altLang="ja-JP" noProof="0"/>
              <a:t>Click to edit Master title style</a:t>
            </a:r>
            <a:endParaRPr lang="ja-JP" altLang="en-US" noProof="0" dirty="0"/>
          </a:p>
        </p:txBody>
      </p:sp>
      <p:sp>
        <p:nvSpPr>
          <p:cNvPr id="19" name="Diagrammplatzhalter 8"/>
          <p:cNvSpPr>
            <a:spLocks noGrp="1"/>
          </p:cNvSpPr>
          <p:nvPr>
            <p:ph type="chart" sz="quarter" idx="16"/>
          </p:nvPr>
        </p:nvSpPr>
        <p:spPr>
          <a:xfrm>
            <a:off x="468000" y="1316991"/>
            <a:ext cx="8712000" cy="4068000"/>
          </a:xfrm>
          <a:noFill/>
        </p:spPr>
        <p:txBody>
          <a:bodyPr lIns="144000" tIns="144000" rIns="144000" bIns="144000">
            <a:noAutofit/>
          </a:bodyPr>
          <a:lstStyle/>
          <a:p>
            <a:r>
              <a:rPr lang="en-US" altLang="ja-JP"/>
              <a:t>Click icon to add chart</a:t>
            </a:r>
            <a:endParaRPr lang="en-US" dirty="0"/>
          </a:p>
        </p:txBody>
      </p:sp>
      <p:sp>
        <p:nvSpPr>
          <p:cNvPr id="20" name="Textplatzhalter 6"/>
          <p:cNvSpPr>
            <a:spLocks noGrp="1"/>
          </p:cNvSpPr>
          <p:nvPr>
            <p:ph type="body" sz="quarter" idx="17"/>
          </p:nvPr>
        </p:nvSpPr>
        <p:spPr>
          <a:xfrm>
            <a:off x="9972000" y="1964991"/>
            <a:ext cx="1728000" cy="1239314"/>
          </a:xfrm>
        </p:spPr>
        <p:txBody>
          <a:bodyPr/>
          <a:lstStyle>
            <a:lvl1pPr>
              <a:defRPr sz="1400"/>
            </a:lvl1pPr>
            <a:lvl2pPr>
              <a:defRPr sz="1400"/>
            </a:lvl2pPr>
            <a:lvl3pPr>
              <a:defRPr sz="1400"/>
            </a:lvl3pPr>
            <a:lvl4pPr>
              <a:defRPr sz="1400"/>
            </a:lvl4pPr>
            <a:lvl5pPr>
              <a:defRPr sz="1400"/>
            </a:lvl5pPr>
          </a:lstStyle>
          <a:p>
            <a:pPr lvl="0"/>
            <a:r>
              <a:rPr lang="en-US" altLang="ja-JP" noProof="0"/>
              <a:t>Click to edit Master text styles</a:t>
            </a:r>
          </a:p>
          <a:p>
            <a:pPr lvl="1"/>
            <a:r>
              <a:rPr lang="en-US" altLang="ja-JP" noProof="0"/>
              <a:t>Second level</a:t>
            </a:r>
          </a:p>
          <a:p>
            <a:pPr lvl="2"/>
            <a:r>
              <a:rPr lang="en-US" altLang="ja-JP" noProof="0"/>
              <a:t>Third level</a:t>
            </a:r>
          </a:p>
        </p:txBody>
      </p:sp>
      <p:cxnSp>
        <p:nvCxnSpPr>
          <p:cNvPr id="7" name="Gerade Verbindung 4">
            <a:extLst>
              <a:ext uri="{FF2B5EF4-FFF2-40B4-BE49-F238E27FC236}">
                <a16:creationId xmlns:a16="http://schemas.microsoft.com/office/drawing/2014/main" id="{D3A74278-5E33-47CA-ADB1-29C6159D0314}"/>
              </a:ext>
            </a:extLst>
          </p:cNvPr>
          <p:cNvCxnSpPr/>
          <p:nvPr/>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D4728CF0-38B4-4893-A4B1-B1730B2CF536}"/>
              </a:ext>
            </a:extLst>
          </p:cNvPr>
          <p:cNvSpPr txBox="1"/>
          <p:nvPr/>
        </p:nvSpPr>
        <p:spPr>
          <a:xfrm>
            <a:off x="5668715" y="6463074"/>
            <a:ext cx="612668" cy="253916"/>
          </a:xfrm>
          <a:prstGeom prst="rect">
            <a:avLst/>
          </a:prstGeom>
          <a:noFill/>
        </p:spPr>
        <p:txBody>
          <a:bodyPr wrap="none" rtlCol="0">
            <a:spAutoFit/>
          </a:bodyPr>
          <a:lstStyle/>
          <a:p>
            <a:r>
              <a:rPr kumimoji="1" lang="en-US" altLang="ja-JP" sz="1050" b="1" dirty="0">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dirty="0">
              <a:solidFill>
                <a:schemeClr val="tx2"/>
              </a:solidFill>
              <a:latin typeface="+mj-lt"/>
            </a:endParaRPr>
          </a:p>
        </p:txBody>
      </p:sp>
    </p:spTree>
    <p:extLst>
      <p:ext uri="{BB962C8B-B14F-4D97-AF65-F5344CB8AC3E}">
        <p14:creationId xmlns:p14="http://schemas.microsoft.com/office/powerpoint/2010/main" val="3553374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hart  large + caption ">
    <p:spTree>
      <p:nvGrpSpPr>
        <p:cNvPr id="1" name=""/>
        <p:cNvGrpSpPr/>
        <p:nvPr/>
      </p:nvGrpSpPr>
      <p:grpSpPr>
        <a:xfrm>
          <a:off x="0" y="0"/>
          <a:ext cx="0" cy="0"/>
          <a:chOff x="0" y="0"/>
          <a:chExt cx="0" cy="0"/>
        </a:xfrm>
      </p:grpSpPr>
      <p:sp>
        <p:nvSpPr>
          <p:cNvPr id="20" name="Textplatzhalter 6"/>
          <p:cNvSpPr>
            <a:spLocks noGrp="1"/>
          </p:cNvSpPr>
          <p:nvPr>
            <p:ph type="body" sz="quarter" idx="17"/>
          </p:nvPr>
        </p:nvSpPr>
        <p:spPr>
          <a:xfrm>
            <a:off x="468000" y="5940000"/>
            <a:ext cx="11244575" cy="234744"/>
          </a:xfrm>
        </p:spPr>
        <p:txBody>
          <a:bodyPr>
            <a:noAutofit/>
          </a:bodyPr>
          <a:lstStyle>
            <a:lvl1pPr>
              <a:defRPr sz="1400"/>
            </a:lvl1pPr>
            <a:lvl2pPr marL="0" indent="0">
              <a:buNone/>
              <a:defRPr sz="1400"/>
            </a:lvl2pPr>
            <a:lvl3pPr>
              <a:defRPr sz="1400"/>
            </a:lvl3pPr>
            <a:lvl4pPr>
              <a:defRPr sz="1400"/>
            </a:lvl4pPr>
            <a:lvl5pPr>
              <a:defRPr sz="1400"/>
            </a:lvl5pPr>
          </a:lstStyle>
          <a:p>
            <a:pPr lvl="0"/>
            <a:r>
              <a:rPr lang="en-US" altLang="ja-JP" noProof="0"/>
              <a:t>Click to edit Master text styles</a:t>
            </a:r>
          </a:p>
        </p:txBody>
      </p:sp>
      <p:sp>
        <p:nvSpPr>
          <p:cNvPr id="4" name="コンテンツ プレースホルダー 3"/>
          <p:cNvSpPr>
            <a:spLocks noGrp="1"/>
          </p:cNvSpPr>
          <p:nvPr>
            <p:ph sz="quarter" idx="18"/>
          </p:nvPr>
        </p:nvSpPr>
        <p:spPr>
          <a:xfrm>
            <a:off x="460375" y="540000"/>
            <a:ext cx="11261725" cy="1875385"/>
          </a:xfrm>
        </p:spPr>
        <p:txBody>
          <a:bodyPr/>
          <a:lstStyle/>
          <a:p>
            <a:pPr lvl="0"/>
            <a:r>
              <a:rPr kumimoji="1" lang="en-US" altLang="ja-JP" noProof="0"/>
              <a:t>Click to edit Master text styles</a:t>
            </a:r>
          </a:p>
          <a:p>
            <a:pPr lvl="1"/>
            <a:r>
              <a:rPr kumimoji="1" lang="en-US" altLang="ja-JP" noProof="0"/>
              <a:t>Second level</a:t>
            </a:r>
          </a:p>
          <a:p>
            <a:pPr lvl="2"/>
            <a:r>
              <a:rPr kumimoji="1" lang="en-US" altLang="ja-JP" noProof="0"/>
              <a:t>Third level</a:t>
            </a:r>
          </a:p>
          <a:p>
            <a:pPr lvl="3"/>
            <a:r>
              <a:rPr kumimoji="1" lang="en-US" altLang="ja-JP" noProof="0"/>
              <a:t>Fourth level</a:t>
            </a:r>
          </a:p>
          <a:p>
            <a:pPr lvl="4"/>
            <a:r>
              <a:rPr kumimoji="1" lang="en-US" altLang="ja-JP" noProof="0"/>
              <a:t>Fifth level</a:t>
            </a:r>
            <a:endParaRPr kumimoji="1" lang="en-US" noProof="0" dirty="0"/>
          </a:p>
        </p:txBody>
      </p:sp>
      <p:sp>
        <p:nvSpPr>
          <p:cNvPr id="7" name="テキスト ボックス 6">
            <a:extLst>
              <a:ext uri="{FF2B5EF4-FFF2-40B4-BE49-F238E27FC236}">
                <a16:creationId xmlns:a16="http://schemas.microsoft.com/office/drawing/2014/main" id="{E44D5E23-B915-4847-AEAE-600DBB5D7A81}"/>
              </a:ext>
            </a:extLst>
          </p:cNvPr>
          <p:cNvSpPr txBox="1"/>
          <p:nvPr/>
        </p:nvSpPr>
        <p:spPr>
          <a:xfrm>
            <a:off x="5668715" y="6463074"/>
            <a:ext cx="612668" cy="253916"/>
          </a:xfrm>
          <a:prstGeom prst="rect">
            <a:avLst/>
          </a:prstGeom>
          <a:noFill/>
        </p:spPr>
        <p:txBody>
          <a:bodyPr wrap="none" rtlCol="0">
            <a:spAutoFit/>
          </a:bodyPr>
          <a:lstStyle/>
          <a:p>
            <a:r>
              <a:rPr kumimoji="1" lang="en-US" altLang="ja-JP" sz="1050" b="1" dirty="0">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dirty="0">
              <a:solidFill>
                <a:schemeClr val="tx2"/>
              </a:solidFill>
              <a:latin typeface="+mj-lt"/>
            </a:endParaRPr>
          </a:p>
        </p:txBody>
      </p:sp>
    </p:spTree>
    <p:extLst>
      <p:ext uri="{BB962C8B-B14F-4D97-AF65-F5344CB8AC3E}">
        <p14:creationId xmlns:p14="http://schemas.microsoft.com/office/powerpoint/2010/main" val="34322512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4 Charts + Caption">
    <p:spTree>
      <p:nvGrpSpPr>
        <p:cNvPr id="1" name=""/>
        <p:cNvGrpSpPr/>
        <p:nvPr/>
      </p:nvGrpSpPr>
      <p:grpSpPr>
        <a:xfrm>
          <a:off x="0" y="0"/>
          <a:ext cx="0" cy="0"/>
          <a:chOff x="0" y="0"/>
          <a:chExt cx="0" cy="0"/>
        </a:xfrm>
      </p:grpSpPr>
      <p:sp>
        <p:nvSpPr>
          <p:cNvPr id="2" name="Titel 1"/>
          <p:cNvSpPr>
            <a:spLocks noGrp="1"/>
          </p:cNvSpPr>
          <p:nvPr>
            <p:ph type="title"/>
          </p:nvPr>
        </p:nvSpPr>
        <p:spPr>
          <a:xfrm>
            <a:off x="468000" y="597227"/>
            <a:ext cx="11232000" cy="455509"/>
          </a:xfrm>
        </p:spPr>
        <p:txBody>
          <a:bodyPr/>
          <a:lstStyle/>
          <a:p>
            <a:r>
              <a:rPr lang="en-US" altLang="ja-JP" noProof="0"/>
              <a:t>Click to edit Master title style</a:t>
            </a:r>
            <a:endParaRPr lang="ja-JP" altLang="en-US" noProof="0" dirty="0"/>
          </a:p>
        </p:txBody>
      </p:sp>
      <p:sp>
        <p:nvSpPr>
          <p:cNvPr id="23" name="Diagrammplatzhalter 8"/>
          <p:cNvSpPr>
            <a:spLocks noGrp="1"/>
          </p:cNvSpPr>
          <p:nvPr>
            <p:ph type="chart" sz="quarter" idx="16"/>
          </p:nvPr>
        </p:nvSpPr>
        <p:spPr>
          <a:xfrm>
            <a:off x="468000" y="1316991"/>
            <a:ext cx="4272592" cy="2160000"/>
          </a:xfrm>
          <a:noFill/>
          <a:ln w="6350">
            <a:solidFill>
              <a:schemeClr val="bg2">
                <a:lumMod val="90000"/>
              </a:schemeClr>
            </a:solidFill>
          </a:ln>
        </p:spPr>
        <p:txBody>
          <a:bodyPr lIns="144000" tIns="144000" rIns="144000" bIns="144000">
            <a:noAutofit/>
          </a:bodyPr>
          <a:lstStyle/>
          <a:p>
            <a:r>
              <a:rPr lang="en-US" altLang="ja-JP"/>
              <a:t>Click icon to add chart</a:t>
            </a:r>
            <a:endParaRPr lang="en-US" dirty="0"/>
          </a:p>
        </p:txBody>
      </p:sp>
      <p:sp>
        <p:nvSpPr>
          <p:cNvPr id="24" name="Textplatzhalter 6"/>
          <p:cNvSpPr>
            <a:spLocks noGrp="1"/>
          </p:cNvSpPr>
          <p:nvPr>
            <p:ph type="body" sz="quarter" idx="17"/>
          </p:nvPr>
        </p:nvSpPr>
        <p:spPr>
          <a:xfrm>
            <a:off x="9972000" y="1964991"/>
            <a:ext cx="1728000" cy="1239314"/>
          </a:xfrm>
        </p:spPr>
        <p:txBody>
          <a:bodyPr/>
          <a:lstStyle>
            <a:lvl1pPr>
              <a:defRPr sz="1400"/>
            </a:lvl1pPr>
            <a:lvl2pPr>
              <a:defRPr sz="1400"/>
            </a:lvl2pPr>
            <a:lvl3pPr>
              <a:defRPr sz="1400"/>
            </a:lvl3pPr>
            <a:lvl4pPr>
              <a:defRPr sz="1400"/>
            </a:lvl4pPr>
            <a:lvl5pPr>
              <a:defRPr sz="1400"/>
            </a:lvl5pPr>
          </a:lstStyle>
          <a:p>
            <a:pPr lvl="0"/>
            <a:r>
              <a:rPr lang="en-US" altLang="ja-JP" noProof="0"/>
              <a:t>Click to edit Master text styles</a:t>
            </a:r>
          </a:p>
          <a:p>
            <a:pPr lvl="1"/>
            <a:r>
              <a:rPr lang="en-US" altLang="ja-JP" noProof="0"/>
              <a:t>Second level</a:t>
            </a:r>
          </a:p>
          <a:p>
            <a:pPr lvl="2"/>
            <a:r>
              <a:rPr lang="en-US" altLang="ja-JP" noProof="0"/>
              <a:t>Third level</a:t>
            </a:r>
          </a:p>
        </p:txBody>
      </p:sp>
      <p:sp>
        <p:nvSpPr>
          <p:cNvPr id="25" name="Diagrammplatzhalter 8"/>
          <p:cNvSpPr>
            <a:spLocks noGrp="1"/>
          </p:cNvSpPr>
          <p:nvPr>
            <p:ph type="chart" sz="quarter" idx="18"/>
          </p:nvPr>
        </p:nvSpPr>
        <p:spPr>
          <a:xfrm>
            <a:off x="4907408" y="1316991"/>
            <a:ext cx="4272592" cy="2160000"/>
          </a:xfrm>
          <a:noFill/>
          <a:ln w="6350">
            <a:solidFill>
              <a:schemeClr val="bg2">
                <a:lumMod val="90000"/>
              </a:schemeClr>
            </a:solidFill>
          </a:ln>
        </p:spPr>
        <p:txBody>
          <a:bodyPr lIns="144000" tIns="144000" rIns="144000" bIns="144000">
            <a:noAutofit/>
          </a:bodyPr>
          <a:lstStyle/>
          <a:p>
            <a:r>
              <a:rPr lang="en-US" altLang="ja-JP"/>
              <a:t>Click icon to add chart</a:t>
            </a:r>
            <a:endParaRPr lang="en-US" dirty="0"/>
          </a:p>
        </p:txBody>
      </p:sp>
      <p:sp>
        <p:nvSpPr>
          <p:cNvPr id="26" name="Diagrammplatzhalter 8"/>
          <p:cNvSpPr>
            <a:spLocks noGrp="1"/>
          </p:cNvSpPr>
          <p:nvPr>
            <p:ph type="chart" sz="quarter" idx="19"/>
          </p:nvPr>
        </p:nvSpPr>
        <p:spPr>
          <a:xfrm>
            <a:off x="468000" y="3620991"/>
            <a:ext cx="4272592" cy="2160000"/>
          </a:xfrm>
          <a:noFill/>
          <a:ln w="6350">
            <a:solidFill>
              <a:schemeClr val="bg2">
                <a:lumMod val="90000"/>
              </a:schemeClr>
            </a:solidFill>
          </a:ln>
        </p:spPr>
        <p:txBody>
          <a:bodyPr lIns="144000" tIns="144000" rIns="144000" bIns="144000">
            <a:noAutofit/>
          </a:bodyPr>
          <a:lstStyle/>
          <a:p>
            <a:r>
              <a:rPr lang="en-US" altLang="ja-JP"/>
              <a:t>Click icon to add chart</a:t>
            </a:r>
            <a:endParaRPr lang="en-US" dirty="0"/>
          </a:p>
        </p:txBody>
      </p:sp>
      <p:sp>
        <p:nvSpPr>
          <p:cNvPr id="27" name="Diagrammplatzhalter 8"/>
          <p:cNvSpPr>
            <a:spLocks noGrp="1"/>
          </p:cNvSpPr>
          <p:nvPr>
            <p:ph type="chart" sz="quarter" idx="20"/>
          </p:nvPr>
        </p:nvSpPr>
        <p:spPr>
          <a:xfrm>
            <a:off x="4907408" y="3620991"/>
            <a:ext cx="4272592" cy="2160000"/>
          </a:xfrm>
          <a:noFill/>
          <a:ln w="6350">
            <a:solidFill>
              <a:schemeClr val="bg2">
                <a:lumMod val="90000"/>
              </a:schemeClr>
            </a:solidFill>
          </a:ln>
        </p:spPr>
        <p:txBody>
          <a:bodyPr lIns="144000" tIns="144000" rIns="144000" bIns="144000">
            <a:noAutofit/>
          </a:bodyPr>
          <a:lstStyle/>
          <a:p>
            <a:r>
              <a:rPr lang="en-US" altLang="ja-JP"/>
              <a:t>Click icon to add chart</a:t>
            </a:r>
            <a:endParaRPr lang="en-US" dirty="0"/>
          </a:p>
        </p:txBody>
      </p:sp>
      <p:cxnSp>
        <p:nvCxnSpPr>
          <p:cNvPr id="10" name="Gerade Verbindung 4">
            <a:extLst>
              <a:ext uri="{FF2B5EF4-FFF2-40B4-BE49-F238E27FC236}">
                <a16:creationId xmlns:a16="http://schemas.microsoft.com/office/drawing/2014/main" id="{52C5DDBA-90B9-4961-A14B-98B9546E714F}"/>
              </a:ext>
            </a:extLst>
          </p:cNvPr>
          <p:cNvCxnSpPr/>
          <p:nvPr/>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E1F78BC6-0B72-4CC4-A317-57441D7DC260}"/>
              </a:ext>
            </a:extLst>
          </p:cNvPr>
          <p:cNvSpPr txBox="1"/>
          <p:nvPr/>
        </p:nvSpPr>
        <p:spPr>
          <a:xfrm>
            <a:off x="5668715" y="6463074"/>
            <a:ext cx="612668" cy="253916"/>
          </a:xfrm>
          <a:prstGeom prst="rect">
            <a:avLst/>
          </a:prstGeom>
          <a:noFill/>
        </p:spPr>
        <p:txBody>
          <a:bodyPr wrap="none" rtlCol="0">
            <a:spAutoFit/>
          </a:bodyPr>
          <a:lstStyle/>
          <a:p>
            <a:r>
              <a:rPr kumimoji="1" lang="en-US" altLang="ja-JP" sz="1050" b="1" dirty="0">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dirty="0">
              <a:solidFill>
                <a:schemeClr val="tx2"/>
              </a:solidFill>
              <a:latin typeface="+mj-lt"/>
            </a:endParaRPr>
          </a:p>
        </p:txBody>
      </p:sp>
    </p:spTree>
    <p:extLst>
      <p:ext uri="{BB962C8B-B14F-4D97-AF65-F5344CB8AC3E}">
        <p14:creationId xmlns:p14="http://schemas.microsoft.com/office/powerpoint/2010/main" val="5399655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Table + Caption">
    <p:spTree>
      <p:nvGrpSpPr>
        <p:cNvPr id="1" name=""/>
        <p:cNvGrpSpPr/>
        <p:nvPr/>
      </p:nvGrpSpPr>
      <p:grpSpPr>
        <a:xfrm>
          <a:off x="0" y="0"/>
          <a:ext cx="0" cy="0"/>
          <a:chOff x="0" y="0"/>
          <a:chExt cx="0" cy="0"/>
        </a:xfrm>
      </p:grpSpPr>
      <p:sp>
        <p:nvSpPr>
          <p:cNvPr id="2" name="Titel 1"/>
          <p:cNvSpPr>
            <a:spLocks noGrp="1"/>
          </p:cNvSpPr>
          <p:nvPr>
            <p:ph type="title"/>
          </p:nvPr>
        </p:nvSpPr>
        <p:spPr>
          <a:xfrm>
            <a:off x="468000" y="597227"/>
            <a:ext cx="11232000" cy="455509"/>
          </a:xfrm>
        </p:spPr>
        <p:txBody>
          <a:bodyPr/>
          <a:lstStyle/>
          <a:p>
            <a:r>
              <a:rPr lang="en-US" altLang="ja-JP" noProof="0"/>
              <a:t>Click to edit Master title style</a:t>
            </a:r>
            <a:endParaRPr lang="ja-JP" altLang="en-US" noProof="0" dirty="0"/>
          </a:p>
        </p:txBody>
      </p:sp>
      <p:sp>
        <p:nvSpPr>
          <p:cNvPr id="19" name="Textplatzhalter 6"/>
          <p:cNvSpPr>
            <a:spLocks noGrp="1"/>
          </p:cNvSpPr>
          <p:nvPr>
            <p:ph type="body" sz="quarter" idx="17"/>
          </p:nvPr>
        </p:nvSpPr>
        <p:spPr>
          <a:xfrm>
            <a:off x="9972000" y="1964991"/>
            <a:ext cx="1728000" cy="1239314"/>
          </a:xfrm>
        </p:spPr>
        <p:txBody>
          <a:bodyPr/>
          <a:lstStyle>
            <a:lvl1pPr>
              <a:defRPr sz="1400"/>
            </a:lvl1pPr>
            <a:lvl2pPr>
              <a:defRPr sz="1400"/>
            </a:lvl2pPr>
            <a:lvl3pPr>
              <a:defRPr sz="1400"/>
            </a:lvl3pPr>
            <a:lvl4pPr>
              <a:defRPr sz="1400"/>
            </a:lvl4pPr>
            <a:lvl5pPr>
              <a:defRPr sz="1400"/>
            </a:lvl5pPr>
          </a:lstStyle>
          <a:p>
            <a:pPr lvl="0"/>
            <a:r>
              <a:rPr lang="en-US" altLang="ja-JP" noProof="0"/>
              <a:t>Click to edit Master text styles</a:t>
            </a:r>
          </a:p>
          <a:p>
            <a:pPr lvl="1"/>
            <a:r>
              <a:rPr lang="en-US" altLang="ja-JP" noProof="0"/>
              <a:t>Second level</a:t>
            </a:r>
          </a:p>
          <a:p>
            <a:pPr lvl="2"/>
            <a:r>
              <a:rPr lang="en-US" altLang="ja-JP" noProof="0"/>
              <a:t>Third level</a:t>
            </a:r>
          </a:p>
        </p:txBody>
      </p:sp>
      <p:sp>
        <p:nvSpPr>
          <p:cNvPr id="20" name="Tabellenplatzhalter 8"/>
          <p:cNvSpPr>
            <a:spLocks noGrp="1"/>
          </p:cNvSpPr>
          <p:nvPr>
            <p:ph type="tbl" sz="quarter" idx="18"/>
          </p:nvPr>
        </p:nvSpPr>
        <p:spPr>
          <a:xfrm>
            <a:off x="468000" y="1424991"/>
            <a:ext cx="8711997" cy="4248000"/>
          </a:xfrm>
        </p:spPr>
        <p:txBody>
          <a:bodyPr/>
          <a:lstStyle/>
          <a:p>
            <a:r>
              <a:rPr lang="en-US" altLang="ja-JP"/>
              <a:t>Click icon to add table</a:t>
            </a:r>
            <a:endParaRPr lang="en-US" dirty="0"/>
          </a:p>
        </p:txBody>
      </p:sp>
      <p:cxnSp>
        <p:nvCxnSpPr>
          <p:cNvPr id="7" name="Gerade Verbindung 4">
            <a:extLst>
              <a:ext uri="{FF2B5EF4-FFF2-40B4-BE49-F238E27FC236}">
                <a16:creationId xmlns:a16="http://schemas.microsoft.com/office/drawing/2014/main" id="{E5422D39-5700-42E9-887F-A22446232645}"/>
              </a:ext>
            </a:extLst>
          </p:cNvPr>
          <p:cNvCxnSpPr/>
          <p:nvPr/>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6FF0E8D3-434B-43F4-ACAB-F8D5845A79BD}"/>
              </a:ext>
            </a:extLst>
          </p:cNvPr>
          <p:cNvSpPr txBox="1"/>
          <p:nvPr/>
        </p:nvSpPr>
        <p:spPr>
          <a:xfrm>
            <a:off x="5668715" y="6463074"/>
            <a:ext cx="612668" cy="253916"/>
          </a:xfrm>
          <a:prstGeom prst="rect">
            <a:avLst/>
          </a:prstGeom>
          <a:noFill/>
        </p:spPr>
        <p:txBody>
          <a:bodyPr wrap="none" rtlCol="0">
            <a:spAutoFit/>
          </a:bodyPr>
          <a:lstStyle/>
          <a:p>
            <a:r>
              <a:rPr kumimoji="1" lang="en-US" altLang="ja-JP" sz="1050" b="1" dirty="0">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dirty="0">
              <a:solidFill>
                <a:schemeClr val="tx2"/>
              </a:solidFill>
              <a:latin typeface="+mj-lt"/>
            </a:endParaRPr>
          </a:p>
        </p:txBody>
      </p:sp>
    </p:spTree>
    <p:extLst>
      <p:ext uri="{BB962C8B-B14F-4D97-AF65-F5344CB8AC3E}">
        <p14:creationId xmlns:p14="http://schemas.microsoft.com/office/powerpoint/2010/main" val="36070755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hapter_picture ">
    <p:spTree>
      <p:nvGrpSpPr>
        <p:cNvPr id="1" name=""/>
        <p:cNvGrpSpPr/>
        <p:nvPr/>
      </p:nvGrpSpPr>
      <p:grpSpPr>
        <a:xfrm>
          <a:off x="0" y="0"/>
          <a:ext cx="0" cy="0"/>
          <a:chOff x="0" y="0"/>
          <a:chExt cx="0" cy="0"/>
        </a:xfrm>
      </p:grpSpPr>
      <p:sp>
        <p:nvSpPr>
          <p:cNvPr id="4" name="Bildplatzhalter 3"/>
          <p:cNvSpPr>
            <a:spLocks noGrp="1"/>
          </p:cNvSpPr>
          <p:nvPr>
            <p:ph type="pic" sz="quarter" idx="15"/>
          </p:nvPr>
        </p:nvSpPr>
        <p:spPr>
          <a:xfrm>
            <a:off x="468000" y="540000"/>
            <a:ext cx="11253600" cy="5616000"/>
          </a:xfrm>
          <a:noFill/>
          <a:ln w="6350">
            <a:solidFill>
              <a:schemeClr val="tx1">
                <a:lumMod val="20000"/>
                <a:lumOff val="80000"/>
              </a:schemeClr>
            </a:solidFill>
          </a:ln>
        </p:spPr>
        <p:txBody>
          <a:bodyPr lIns="144000" tIns="144000">
            <a:normAutofit/>
          </a:bodyPr>
          <a:lstStyle>
            <a:lvl1pPr>
              <a:defRPr sz="1000"/>
            </a:lvl1pPr>
          </a:lstStyle>
          <a:p>
            <a:r>
              <a:rPr lang="en-US" altLang="ja-JP"/>
              <a:t>Click icon to add picture</a:t>
            </a:r>
            <a:endParaRPr lang="en-US" dirty="0"/>
          </a:p>
        </p:txBody>
      </p:sp>
      <p:sp>
        <p:nvSpPr>
          <p:cNvPr id="5" name="Textplatzhalter 11"/>
          <p:cNvSpPr>
            <a:spLocks noGrp="1"/>
          </p:cNvSpPr>
          <p:nvPr>
            <p:ph type="body" sz="quarter" idx="11"/>
          </p:nvPr>
        </p:nvSpPr>
        <p:spPr>
          <a:xfrm>
            <a:off x="468000" y="1080000"/>
            <a:ext cx="7920000" cy="1500237"/>
          </a:xfrm>
          <a:solidFill>
            <a:schemeClr val="tx2"/>
          </a:solidFill>
        </p:spPr>
        <p:txBody>
          <a:bodyPr wrap="square" lIns="252000" tIns="180000" rIns="180000" bIns="180000">
            <a:spAutoFit/>
          </a:bodyPr>
          <a:lstStyle>
            <a:lvl1pPr>
              <a:defRPr sz="3600" b="1" cap="all" baseline="0">
                <a:solidFill>
                  <a:schemeClr val="bg1"/>
                </a:solidFill>
                <a:latin typeface="+mj-lt"/>
              </a:defRPr>
            </a:lvl1pPr>
            <a:lvl2pPr marL="0" indent="0">
              <a:buNone/>
              <a:defRPr sz="2000" b="1" cap="all">
                <a:solidFill>
                  <a:schemeClr val="bg1"/>
                </a:solidFill>
                <a:latin typeface="+mj-lt"/>
              </a:defRPr>
            </a:lvl2pPr>
            <a:lvl3pPr>
              <a:defRPr b="1">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altLang="ja-JP" noProof="0"/>
              <a:t>Click to edit Master text styles</a:t>
            </a:r>
          </a:p>
          <a:p>
            <a:pPr lvl="1"/>
            <a:r>
              <a:rPr lang="en-US" altLang="ja-JP" noProof="0"/>
              <a:t>Second level</a:t>
            </a:r>
          </a:p>
        </p:txBody>
      </p:sp>
      <p:sp>
        <p:nvSpPr>
          <p:cNvPr id="8" name="テキスト ボックス 7">
            <a:extLst>
              <a:ext uri="{FF2B5EF4-FFF2-40B4-BE49-F238E27FC236}">
                <a16:creationId xmlns:a16="http://schemas.microsoft.com/office/drawing/2014/main" id="{0C07C9A7-2C7A-479E-8A14-E5E5068DFD5E}"/>
              </a:ext>
            </a:extLst>
          </p:cNvPr>
          <p:cNvSpPr txBox="1"/>
          <p:nvPr/>
        </p:nvSpPr>
        <p:spPr>
          <a:xfrm>
            <a:off x="5668715" y="6463074"/>
            <a:ext cx="612668" cy="253916"/>
          </a:xfrm>
          <a:prstGeom prst="rect">
            <a:avLst/>
          </a:prstGeom>
          <a:noFill/>
        </p:spPr>
        <p:txBody>
          <a:bodyPr wrap="none" rtlCol="0">
            <a:spAutoFit/>
          </a:bodyPr>
          <a:lstStyle/>
          <a:p>
            <a:r>
              <a:rPr kumimoji="1" lang="en-US" altLang="ja-JP" sz="1050" b="1" dirty="0">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dirty="0">
              <a:solidFill>
                <a:schemeClr val="tx2"/>
              </a:solidFill>
              <a:latin typeface="+mj-lt"/>
            </a:endParaRPr>
          </a:p>
        </p:txBody>
      </p:sp>
    </p:spTree>
    <p:extLst>
      <p:ext uri="{BB962C8B-B14F-4D97-AF65-F5344CB8AC3E}">
        <p14:creationId xmlns:p14="http://schemas.microsoft.com/office/powerpoint/2010/main" val="19499765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hapter_grey">
    <p:spTree>
      <p:nvGrpSpPr>
        <p:cNvPr id="1" name=""/>
        <p:cNvGrpSpPr/>
        <p:nvPr/>
      </p:nvGrpSpPr>
      <p:grpSpPr>
        <a:xfrm>
          <a:off x="0" y="0"/>
          <a:ext cx="0" cy="0"/>
          <a:chOff x="0" y="0"/>
          <a:chExt cx="0" cy="0"/>
        </a:xfrm>
      </p:grpSpPr>
      <p:sp>
        <p:nvSpPr>
          <p:cNvPr id="6" name="Rechteck 5"/>
          <p:cNvSpPr/>
          <p:nvPr/>
        </p:nvSpPr>
        <p:spPr>
          <a:xfrm>
            <a:off x="479376" y="540000"/>
            <a:ext cx="11253600" cy="561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 name="Textplatzhalter 11"/>
          <p:cNvSpPr>
            <a:spLocks noGrp="1"/>
          </p:cNvSpPr>
          <p:nvPr>
            <p:ph type="body" sz="quarter" idx="11"/>
          </p:nvPr>
        </p:nvSpPr>
        <p:spPr>
          <a:xfrm>
            <a:off x="468000" y="1080000"/>
            <a:ext cx="7920000" cy="1500237"/>
          </a:xfrm>
          <a:solidFill>
            <a:schemeClr val="tx2"/>
          </a:solidFill>
        </p:spPr>
        <p:txBody>
          <a:bodyPr lIns="252000" tIns="180000" rIns="180000" bIns="180000">
            <a:spAutoFit/>
          </a:bodyPr>
          <a:lstStyle>
            <a:lvl1pPr>
              <a:defRPr sz="3600" b="1" cap="all" baseline="0">
                <a:solidFill>
                  <a:schemeClr val="bg1"/>
                </a:solidFill>
                <a:latin typeface="+mj-lt"/>
              </a:defRPr>
            </a:lvl1pPr>
            <a:lvl2pPr marL="0" indent="0">
              <a:buNone/>
              <a:defRPr sz="2000" b="1" cap="all">
                <a:solidFill>
                  <a:schemeClr val="bg1"/>
                </a:solidFill>
                <a:latin typeface="+mj-lt"/>
              </a:defRPr>
            </a:lvl2pPr>
            <a:lvl3pPr>
              <a:defRPr b="1">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altLang="ja-JP" noProof="0"/>
              <a:t>Click to edit Master text styles</a:t>
            </a:r>
          </a:p>
          <a:p>
            <a:pPr lvl="1"/>
            <a:r>
              <a:rPr lang="en-US" altLang="ja-JP" noProof="0"/>
              <a:t>Second level</a:t>
            </a:r>
          </a:p>
        </p:txBody>
      </p:sp>
      <p:sp>
        <p:nvSpPr>
          <p:cNvPr id="4" name="テキスト ボックス 3">
            <a:extLst>
              <a:ext uri="{FF2B5EF4-FFF2-40B4-BE49-F238E27FC236}">
                <a16:creationId xmlns:a16="http://schemas.microsoft.com/office/drawing/2014/main" id="{9215D4EC-C520-47A7-A87B-61E2B6F34AB7}"/>
              </a:ext>
            </a:extLst>
          </p:cNvPr>
          <p:cNvSpPr txBox="1"/>
          <p:nvPr/>
        </p:nvSpPr>
        <p:spPr>
          <a:xfrm>
            <a:off x="5668715" y="6463074"/>
            <a:ext cx="612668" cy="253916"/>
          </a:xfrm>
          <a:prstGeom prst="rect">
            <a:avLst/>
          </a:prstGeom>
          <a:noFill/>
        </p:spPr>
        <p:txBody>
          <a:bodyPr wrap="none" rtlCol="0">
            <a:spAutoFit/>
          </a:bodyPr>
          <a:lstStyle/>
          <a:p>
            <a:r>
              <a:rPr kumimoji="1" lang="en-US" altLang="ja-JP" sz="1050" b="1" dirty="0">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dirty="0">
              <a:solidFill>
                <a:schemeClr val="tx2"/>
              </a:solidFill>
              <a:latin typeface="+mj-lt"/>
            </a:endParaRPr>
          </a:p>
        </p:txBody>
      </p:sp>
    </p:spTree>
    <p:extLst>
      <p:ext uri="{BB962C8B-B14F-4D97-AF65-F5344CB8AC3E}">
        <p14:creationId xmlns:p14="http://schemas.microsoft.com/office/powerpoint/2010/main" val="16370637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End_Slide">
    <p:spTree>
      <p:nvGrpSpPr>
        <p:cNvPr id="1" name=""/>
        <p:cNvGrpSpPr/>
        <p:nvPr/>
      </p:nvGrpSpPr>
      <p:grpSpPr>
        <a:xfrm>
          <a:off x="0" y="0"/>
          <a:ext cx="0" cy="0"/>
          <a:chOff x="0" y="0"/>
          <a:chExt cx="0" cy="0"/>
        </a:xfrm>
      </p:grpSpPr>
      <p:sp>
        <p:nvSpPr>
          <p:cNvPr id="6" name="Rechteck 5"/>
          <p:cNvSpPr/>
          <p:nvPr/>
        </p:nvSpPr>
        <p:spPr>
          <a:xfrm>
            <a:off x="468000" y="540000"/>
            <a:ext cx="11253600" cy="561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 name="Textplatzhalter 13"/>
          <p:cNvSpPr>
            <a:spLocks noGrp="1"/>
          </p:cNvSpPr>
          <p:nvPr>
            <p:ph type="body" sz="quarter" idx="13"/>
          </p:nvPr>
        </p:nvSpPr>
        <p:spPr>
          <a:xfrm>
            <a:off x="1080000" y="1387018"/>
            <a:ext cx="5280000" cy="300339"/>
          </a:xfrm>
        </p:spPr>
        <p:txBody>
          <a:bodyPr wrap="square">
            <a:spAutoFit/>
          </a:bodyPr>
          <a:lstStyle>
            <a:lvl1pPr>
              <a:spcAft>
                <a:spcPts val="0"/>
              </a:spcAft>
              <a:defRPr sz="1800" b="1" cap="none" baseline="0">
                <a:solidFill>
                  <a:schemeClr val="bg1"/>
                </a:solidFill>
                <a:latin typeface="+mj-lt"/>
              </a:defRPr>
            </a:lvl1pPr>
            <a:lvl2pPr>
              <a:defRPr sz="1100" b="1" cap="all" baseline="0">
                <a:latin typeface="+mj-lt"/>
              </a:defRPr>
            </a:lvl2pPr>
            <a:lvl3pPr>
              <a:defRPr sz="1100" b="1" cap="all" baseline="0">
                <a:latin typeface="+mj-lt"/>
              </a:defRPr>
            </a:lvl3pPr>
            <a:lvl4pPr>
              <a:defRPr sz="1100" b="1" cap="all" baseline="0">
                <a:latin typeface="+mj-lt"/>
              </a:defRPr>
            </a:lvl4pPr>
            <a:lvl5pPr>
              <a:defRPr sz="1100" b="1" cap="all" baseline="0">
                <a:latin typeface="+mj-lt"/>
              </a:defRPr>
            </a:lvl5pPr>
          </a:lstStyle>
          <a:p>
            <a:pPr lvl="0"/>
            <a:r>
              <a:rPr lang="en-US" altLang="ja-JP" noProof="0"/>
              <a:t>Click to edit Master text styles</a:t>
            </a:r>
          </a:p>
        </p:txBody>
      </p:sp>
      <p:cxnSp>
        <p:nvCxnSpPr>
          <p:cNvPr id="8" name="Gerade Verbindung 7"/>
          <p:cNvCxnSpPr/>
          <p:nvPr/>
        </p:nvCxnSpPr>
        <p:spPr>
          <a:xfrm>
            <a:off x="1080000" y="1124744"/>
            <a:ext cx="2400000" cy="0"/>
          </a:xfrm>
          <a:prstGeom prst="line">
            <a:avLst/>
          </a:prstGeom>
          <a:ln w="38100">
            <a:solidFill>
              <a:schemeClr val="bg1"/>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43475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9C6C3-2D78-46E4-850C-AB6EF92F43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E639FD5-92DA-41F1-A6D0-11AF63EBE4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A950655-C09B-4928-88C0-3EAF8F6C236E}"/>
              </a:ext>
            </a:extLst>
          </p:cNvPr>
          <p:cNvSpPr>
            <a:spLocks noGrp="1"/>
          </p:cNvSpPr>
          <p:nvPr>
            <p:ph type="dt" sz="half" idx="10"/>
          </p:nvPr>
        </p:nvSpPr>
        <p:spPr/>
        <p:txBody>
          <a:bodyPr/>
          <a:lstStyle/>
          <a:p>
            <a:fld id="{2828C3AC-FAB3-497A-8A6D-B73778F23788}" type="datetimeFigureOut">
              <a:rPr lang="en-US" smtClean="0"/>
              <a:t>4/11/2023</a:t>
            </a:fld>
            <a:endParaRPr lang="en-US"/>
          </a:p>
        </p:txBody>
      </p:sp>
      <p:sp>
        <p:nvSpPr>
          <p:cNvPr id="5" name="Footer Placeholder 4">
            <a:extLst>
              <a:ext uri="{FF2B5EF4-FFF2-40B4-BE49-F238E27FC236}">
                <a16:creationId xmlns:a16="http://schemas.microsoft.com/office/drawing/2014/main" id="{F091A5B5-1882-49FC-BDD8-AC2C1F9373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886C16-19CB-4FAE-9C02-287BD355D626}"/>
              </a:ext>
            </a:extLst>
          </p:cNvPr>
          <p:cNvSpPr>
            <a:spLocks noGrp="1"/>
          </p:cNvSpPr>
          <p:nvPr>
            <p:ph type="sldNum" sz="quarter" idx="12"/>
          </p:nvPr>
        </p:nvSpPr>
        <p:spPr/>
        <p:txBody>
          <a:bodyPr/>
          <a:lstStyle/>
          <a:p>
            <a:fld id="{69A9E260-0ED9-49FF-AE06-C563D1D4AAAC}" type="slidenum">
              <a:rPr lang="en-US" smtClean="0"/>
              <a:t>‹#›</a:t>
            </a:fld>
            <a:endParaRPr lang="en-US"/>
          </a:p>
        </p:txBody>
      </p:sp>
    </p:spTree>
    <p:extLst>
      <p:ext uri="{BB962C8B-B14F-4D97-AF65-F5344CB8AC3E}">
        <p14:creationId xmlns:p14="http://schemas.microsoft.com/office/powerpoint/2010/main" val="6615528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hapter_pictur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8000" y="-18371"/>
            <a:ext cx="11247749" cy="6272213"/>
          </a:xfrm>
          <a:prstGeom prst="rect">
            <a:avLst/>
          </a:prstGeom>
        </p:spPr>
      </p:pic>
      <p:sp>
        <p:nvSpPr>
          <p:cNvPr id="3" name="Foliennummernplatzhalter 2"/>
          <p:cNvSpPr>
            <a:spLocks noGrp="1"/>
          </p:cNvSpPr>
          <p:nvPr>
            <p:ph type="sldNum" sz="quarter" idx="10"/>
          </p:nvPr>
        </p:nvSpPr>
        <p:spPr/>
        <p:txBody>
          <a:bodyPr/>
          <a:lstStyle/>
          <a:p>
            <a:pPr algn="l"/>
            <a:r>
              <a:rPr lang="en-US" noProof="0" dirty="0"/>
              <a:t>Page </a:t>
            </a:r>
            <a:fld id="{3FD030EF-7044-4946-962A-5D7D09BD1B34}" type="slidenum">
              <a:rPr lang="en-US" noProof="0" smtClean="0"/>
              <a:pPr algn="l"/>
              <a:t>‹#›</a:t>
            </a:fld>
            <a:endParaRPr lang="en-US" noProof="0" dirty="0"/>
          </a:p>
        </p:txBody>
      </p:sp>
      <p:sp>
        <p:nvSpPr>
          <p:cNvPr id="6" name="Text Placeholder 5"/>
          <p:cNvSpPr>
            <a:spLocks noGrp="1"/>
          </p:cNvSpPr>
          <p:nvPr>
            <p:ph type="body" sz="quarter" idx="16" hasCustomPrompt="1"/>
          </p:nvPr>
        </p:nvSpPr>
        <p:spPr>
          <a:xfrm>
            <a:off x="468000" y="1080000"/>
            <a:ext cx="7920000" cy="1397645"/>
          </a:xfrm>
          <a:solidFill>
            <a:schemeClr val="tx2"/>
          </a:solidFill>
        </p:spPr>
        <p:txBody>
          <a:bodyPr vert="horz" wrap="square" lIns="252000" tIns="180000" rIns="180000" bIns="180000" rtlCol="0">
            <a:spAutoFit/>
          </a:bodyPr>
          <a:lstStyle>
            <a:lvl1pPr marL="180000" indent="-180000">
              <a:buNone/>
              <a:defRPr lang="en-US" sz="3600" b="1" cap="all" baseline="0" smtClean="0">
                <a:solidFill>
                  <a:schemeClr val="bg1"/>
                </a:solidFill>
                <a:latin typeface="+mj-lt"/>
              </a:defRPr>
            </a:lvl1pPr>
            <a:lvl2pPr marL="342900" indent="-342900">
              <a:buNone/>
              <a:defRPr lang="en-US" sz="2000" b="1" cap="all" smtClean="0">
                <a:solidFill>
                  <a:schemeClr val="bg1"/>
                </a:solidFill>
                <a:latin typeface="+mj-lt"/>
              </a:defRPr>
            </a:lvl2pPr>
            <a:lvl3pPr>
              <a:defRPr lang="en-US" b="1" smtClean="0">
                <a:solidFill>
                  <a:schemeClr val="bg1"/>
                </a:solidFill>
                <a:latin typeface="+mj-lt"/>
              </a:defRPr>
            </a:lvl3pPr>
            <a:lvl4pPr>
              <a:defRPr lang="en-US" smtClean="0">
                <a:solidFill>
                  <a:schemeClr val="bg1"/>
                </a:solidFill>
                <a:latin typeface="+mj-lt"/>
              </a:defRPr>
            </a:lvl4pPr>
            <a:lvl5pPr>
              <a:defRPr lang="en-US">
                <a:solidFill>
                  <a:schemeClr val="bg1"/>
                </a:solidFill>
                <a:latin typeface="+mj-lt"/>
              </a:defRPr>
            </a:lvl5pPr>
          </a:lstStyle>
          <a:p>
            <a:pPr marL="0" lvl="0" indent="0"/>
            <a:r>
              <a:rPr lang="en-US" noProof="0"/>
              <a:t>Click to edit Text</a:t>
            </a:r>
          </a:p>
          <a:p>
            <a:pPr marL="0" lvl="1" indent="0"/>
            <a:r>
              <a:rPr lang="en-US" noProof="0"/>
              <a:t>Second level</a:t>
            </a:r>
          </a:p>
        </p:txBody>
      </p:sp>
      <p:sp>
        <p:nvSpPr>
          <p:cNvPr id="5" name="Foliennummernplatzhalter 5"/>
          <p:cNvSpPr txBox="1">
            <a:spLocks/>
          </p:cNvSpPr>
          <p:nvPr userDrawn="1"/>
        </p:nvSpPr>
        <p:spPr>
          <a:xfrm>
            <a:off x="7966800" y="6516000"/>
            <a:ext cx="1647887" cy="161583"/>
          </a:xfrm>
          <a:prstGeom prst="rect">
            <a:avLst/>
          </a:prstGeom>
        </p:spPr>
        <p:txBody>
          <a:bodyPr vert="horz" wrap="square" lIns="0" tIns="0" rIns="0" bIns="0" rtlCol="0" anchor="ctr">
            <a:spAutoFit/>
          </a:bodyPr>
          <a:lstStyle>
            <a:defPPr>
              <a:defRPr lang="de-DE"/>
            </a:defPPr>
            <a:lvl1pPr marL="0" algn="r" defTabSz="914400" rtl="0" eaLnBrk="1" latinLnBrk="0" hangingPunct="1">
              <a:defRPr lang="en-US" sz="1050" b="1" i="0" u="none" strike="noStrike" kern="1200" baseline="0" smtClean="0">
                <a:solidFill>
                  <a:schemeClr val="tx2"/>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tabLst/>
            </a:pPr>
            <a:r>
              <a:rPr lang="en-US" sz="1050" b="1" i="0" u="none" strike="noStrike" kern="1200" baseline="0" dirty="0">
                <a:solidFill>
                  <a:schemeClr val="tx1">
                    <a:lumMod val="60000"/>
                    <a:lumOff val="40000"/>
                  </a:schemeClr>
                </a:solidFill>
                <a:latin typeface="+mj-lt"/>
                <a:ea typeface="+mn-ea"/>
                <a:cs typeface="+mn-cs"/>
              </a:rPr>
              <a:t>BIG IDEAS FOR EVERY SPACE</a:t>
            </a:r>
          </a:p>
        </p:txBody>
      </p:sp>
    </p:spTree>
    <p:extLst>
      <p:ext uri="{BB962C8B-B14F-4D97-AF65-F5344CB8AC3E}">
        <p14:creationId xmlns:p14="http://schemas.microsoft.com/office/powerpoint/2010/main" val="227500917"/>
      </p:ext>
    </p:extLst>
  </p:cSld>
  <p:clrMapOvr>
    <a:masterClrMapping/>
  </p:clrMapOvr>
  <p:extLst>
    <p:ext uri="{DCECCB84-F9BA-43D5-87BE-67443E8EF086}">
      <p15:sldGuideLst xmlns:p15="http://schemas.microsoft.com/office/powerpoint/2012/main">
        <p15:guide id="1" orient="horz" pos="3990">
          <p15:clr>
            <a:srgbClr val="FBAE40"/>
          </p15:clr>
        </p15:guide>
        <p15:guide id="2" orient="horz" pos="3924">
          <p15:clr>
            <a:srgbClr val="FBAE40"/>
          </p15:clr>
        </p15:guide>
        <p15:guide id="3" orient="horz" pos="346">
          <p15:clr>
            <a:srgbClr val="FBAE40"/>
          </p15:clr>
        </p15:guide>
        <p15:guide id="4" orient="horz" pos="678">
          <p15:clr>
            <a:srgbClr val="FBAE40"/>
          </p15:clr>
        </p15:guide>
        <p15:guide id="5" orient="horz" pos="1566">
          <p15:clr>
            <a:srgbClr val="FBAE40"/>
          </p15:clr>
        </p15:guide>
        <p15:guide id="6" pos="288">
          <p15:clr>
            <a:srgbClr val="FBAE40"/>
          </p15:clr>
        </p15:guide>
        <p15:guide id="7" pos="5292">
          <p15:clr>
            <a:srgbClr val="FBAE40"/>
          </p15:clr>
        </p15:guide>
        <p15:guide id="8" pos="7386">
          <p15:clr>
            <a:srgbClr val="FBAE40"/>
          </p15:clr>
        </p15:guide>
        <p15:guide id="9" pos="628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grey">
    <p:spTree>
      <p:nvGrpSpPr>
        <p:cNvPr id="1" name=""/>
        <p:cNvGrpSpPr/>
        <p:nvPr/>
      </p:nvGrpSpPr>
      <p:grpSpPr>
        <a:xfrm>
          <a:off x="0" y="0"/>
          <a:ext cx="0" cy="0"/>
          <a:chOff x="0" y="0"/>
          <a:chExt cx="0" cy="0"/>
        </a:xfrm>
      </p:grpSpPr>
      <p:sp>
        <p:nvSpPr>
          <p:cNvPr id="10" name="Rechteck 9"/>
          <p:cNvSpPr/>
          <p:nvPr/>
        </p:nvSpPr>
        <p:spPr>
          <a:xfrm>
            <a:off x="468000" y="0"/>
            <a:ext cx="11253600" cy="615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Textplatzhalter 11"/>
          <p:cNvSpPr>
            <a:spLocks noGrp="1"/>
          </p:cNvSpPr>
          <p:nvPr>
            <p:ph type="body" sz="quarter" idx="11" hasCustomPrompt="1"/>
          </p:nvPr>
        </p:nvSpPr>
        <p:spPr>
          <a:xfrm>
            <a:off x="1080000" y="-1"/>
            <a:ext cx="5040000" cy="2592000"/>
          </a:xfrm>
          <a:solidFill>
            <a:schemeClr val="tx2"/>
          </a:solidFill>
        </p:spPr>
        <p:txBody>
          <a:bodyPr lIns="252000" tIns="252000" rIns="180000" bIns="252000" anchor="b" anchorCtr="0">
            <a:noAutofit/>
          </a:bodyPr>
          <a:lstStyle>
            <a:lvl1pPr>
              <a:lnSpc>
                <a:spcPct val="90000"/>
              </a:lnSpc>
              <a:spcAft>
                <a:spcPts val="0"/>
              </a:spcAft>
              <a:defRPr sz="3600" b="1" cap="all" baseline="0">
                <a:solidFill>
                  <a:schemeClr val="bg1"/>
                </a:solidFill>
                <a:latin typeface="+mj-lt"/>
              </a:defRPr>
            </a:lvl1pPr>
            <a:lvl2pPr marL="0" indent="0">
              <a:spcBef>
                <a:spcPts val="600"/>
              </a:spcBef>
              <a:spcAft>
                <a:spcPts val="0"/>
              </a:spcAft>
              <a:buNone/>
              <a:defRPr sz="2000" b="1" cap="all">
                <a:solidFill>
                  <a:schemeClr val="bg1"/>
                </a:solidFill>
                <a:latin typeface="+mj-lt"/>
              </a:defRPr>
            </a:lvl2pPr>
            <a:lvl3pPr>
              <a:defRPr b="1">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noProof="0" dirty="0" err="1"/>
              <a:t>Textmasterformat</a:t>
            </a:r>
            <a:br>
              <a:rPr lang="en-US" noProof="0" dirty="0"/>
            </a:b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p:txBody>
      </p:sp>
      <p:sp>
        <p:nvSpPr>
          <p:cNvPr id="9" name="Textplatzhalter 11"/>
          <p:cNvSpPr>
            <a:spLocks noGrp="1"/>
          </p:cNvSpPr>
          <p:nvPr>
            <p:ph type="body" sz="quarter" idx="13"/>
          </p:nvPr>
        </p:nvSpPr>
        <p:spPr>
          <a:xfrm>
            <a:off x="1080000" y="2700000"/>
            <a:ext cx="5040000" cy="609737"/>
          </a:xfrm>
          <a:solidFill>
            <a:schemeClr val="bg1"/>
          </a:solidFill>
        </p:spPr>
        <p:txBody>
          <a:bodyPr lIns="252000" tIns="180000" rIns="180000" bIns="180000" anchor="t" anchorCtr="0">
            <a:spAutoFit/>
          </a:bodyPr>
          <a:lstStyle>
            <a:lvl1pPr>
              <a:lnSpc>
                <a:spcPct val="100000"/>
              </a:lnSpc>
              <a:spcBef>
                <a:spcPts val="0"/>
              </a:spcBef>
              <a:spcAft>
                <a:spcPts val="0"/>
              </a:spcAft>
              <a:defRPr sz="1600" b="0" cap="all" baseline="0">
                <a:solidFill>
                  <a:schemeClr val="accent1"/>
                </a:solidFill>
                <a:latin typeface="+mj-lt"/>
              </a:defRPr>
            </a:lvl1pPr>
            <a:lvl2pPr marL="0" indent="0">
              <a:spcBef>
                <a:spcPts val="600"/>
              </a:spcBef>
              <a:spcAft>
                <a:spcPts val="0"/>
              </a:spcAft>
              <a:buNone/>
              <a:defRPr sz="1600" b="0" cap="none">
                <a:solidFill>
                  <a:schemeClr val="bg1"/>
                </a:solidFill>
                <a:latin typeface="+mj-lt"/>
              </a:defRPr>
            </a:lvl2pPr>
            <a:lvl3pPr>
              <a:defRPr b="1">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altLang="ja-JP" noProof="0"/>
              <a:t>Click to edit Master text styles</a:t>
            </a:r>
          </a:p>
        </p:txBody>
      </p:sp>
    </p:spTree>
    <p:extLst>
      <p:ext uri="{BB962C8B-B14F-4D97-AF65-F5344CB8AC3E}">
        <p14:creationId xmlns:p14="http://schemas.microsoft.com/office/powerpoint/2010/main" val="4099561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el 1"/>
          <p:cNvSpPr>
            <a:spLocks noGrp="1"/>
          </p:cNvSpPr>
          <p:nvPr>
            <p:ph type="title"/>
          </p:nvPr>
        </p:nvSpPr>
        <p:spPr>
          <a:xfrm>
            <a:off x="467999" y="597227"/>
            <a:ext cx="11244575" cy="455509"/>
          </a:xfrm>
        </p:spPr>
        <p:txBody>
          <a:bodyPr/>
          <a:lstStyle/>
          <a:p>
            <a:r>
              <a:rPr lang="en-US" altLang="ja-JP" noProof="0"/>
              <a:t>Click to edit Master title style</a:t>
            </a:r>
            <a:endParaRPr lang="ja-JP" altLang="en-US" noProof="0" dirty="0"/>
          </a:p>
        </p:txBody>
      </p:sp>
      <p:sp>
        <p:nvSpPr>
          <p:cNvPr id="4" name="Inhaltsplatzhalter 2"/>
          <p:cNvSpPr>
            <a:spLocks noGrp="1"/>
          </p:cNvSpPr>
          <p:nvPr>
            <p:ph idx="1"/>
          </p:nvPr>
        </p:nvSpPr>
        <p:spPr>
          <a:xfrm>
            <a:off x="468000" y="1424991"/>
            <a:ext cx="11244574" cy="283153"/>
          </a:xfrm>
          <a:ln>
            <a:noFill/>
          </a:ln>
        </p:spPr>
        <p:txBody>
          <a:bodyPr wrap="square">
            <a:spAutoFit/>
          </a:bodyPr>
          <a:lstStyle>
            <a:lvl1pPr marL="177800" indent="-177800">
              <a:spcAft>
                <a:spcPts val="1800"/>
              </a:spcAft>
              <a:buClr>
                <a:schemeClr val="tx2"/>
              </a:buClr>
              <a:buFont typeface="Wingdings" panose="05000000000000000000" pitchFamily="2" charset="2"/>
              <a:buChar char="§"/>
              <a:tabLst>
                <a:tab pos="7177088" algn="r"/>
              </a:tabLst>
              <a:defRPr sz="1600"/>
            </a:lvl1pPr>
          </a:lstStyle>
          <a:p>
            <a:pPr lvl="0"/>
            <a:r>
              <a:rPr lang="en-US" altLang="ja-JP" noProof="0"/>
              <a:t>Click to edit Master text styles</a:t>
            </a:r>
          </a:p>
        </p:txBody>
      </p:sp>
      <p:cxnSp>
        <p:nvCxnSpPr>
          <p:cNvPr id="6" name="Gerade Verbindung 4">
            <a:extLst>
              <a:ext uri="{FF2B5EF4-FFF2-40B4-BE49-F238E27FC236}">
                <a16:creationId xmlns:a16="http://schemas.microsoft.com/office/drawing/2014/main" id="{57979797-8531-40C9-AA25-B52E6916CE05}"/>
              </a:ext>
            </a:extLst>
          </p:cNvPr>
          <p:cNvCxnSpPr/>
          <p:nvPr/>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CCA12777-30D4-4D1C-8DE6-98573AE3C7ED}"/>
              </a:ext>
            </a:extLst>
          </p:cNvPr>
          <p:cNvSpPr txBox="1"/>
          <p:nvPr/>
        </p:nvSpPr>
        <p:spPr>
          <a:xfrm>
            <a:off x="5668715" y="6463074"/>
            <a:ext cx="612668" cy="253916"/>
          </a:xfrm>
          <a:prstGeom prst="rect">
            <a:avLst/>
          </a:prstGeom>
          <a:noFill/>
        </p:spPr>
        <p:txBody>
          <a:bodyPr wrap="none" rtlCol="0">
            <a:spAutoFit/>
          </a:bodyPr>
          <a:lstStyle/>
          <a:p>
            <a:r>
              <a:rPr kumimoji="1" lang="en-US" altLang="ja-JP" sz="1050" b="1" dirty="0">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dirty="0">
              <a:solidFill>
                <a:schemeClr val="tx2"/>
              </a:solidFill>
              <a:latin typeface="+mj-lt"/>
            </a:endParaRPr>
          </a:p>
        </p:txBody>
      </p:sp>
    </p:spTree>
    <p:extLst>
      <p:ext uri="{BB962C8B-B14F-4D97-AF65-F5344CB8AC3E}">
        <p14:creationId xmlns:p14="http://schemas.microsoft.com/office/powerpoint/2010/main" val="4066358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 Content">
    <p:spTree>
      <p:nvGrpSpPr>
        <p:cNvPr id="1" name=""/>
        <p:cNvGrpSpPr/>
        <p:nvPr/>
      </p:nvGrpSpPr>
      <p:grpSpPr>
        <a:xfrm>
          <a:off x="0" y="0"/>
          <a:ext cx="0" cy="0"/>
          <a:chOff x="0" y="0"/>
          <a:chExt cx="0" cy="0"/>
        </a:xfrm>
      </p:grpSpPr>
      <p:sp>
        <p:nvSpPr>
          <p:cNvPr id="2" name="Titel 1"/>
          <p:cNvSpPr>
            <a:spLocks noGrp="1"/>
          </p:cNvSpPr>
          <p:nvPr>
            <p:ph type="title"/>
          </p:nvPr>
        </p:nvSpPr>
        <p:spPr>
          <a:xfrm>
            <a:off x="467999" y="597227"/>
            <a:ext cx="11244575" cy="455509"/>
          </a:xfrm>
        </p:spPr>
        <p:txBody>
          <a:bodyPr/>
          <a:lstStyle/>
          <a:p>
            <a:r>
              <a:rPr lang="en-US" altLang="ja-JP" noProof="0"/>
              <a:t>Click to edit Master title style</a:t>
            </a:r>
            <a:endParaRPr lang="ja-JP" altLang="en-US" noProof="0" dirty="0"/>
          </a:p>
        </p:txBody>
      </p:sp>
      <p:sp>
        <p:nvSpPr>
          <p:cNvPr id="4" name="Inhaltsplatzhalter 2"/>
          <p:cNvSpPr>
            <a:spLocks noGrp="1"/>
          </p:cNvSpPr>
          <p:nvPr>
            <p:ph idx="1"/>
          </p:nvPr>
        </p:nvSpPr>
        <p:spPr>
          <a:xfrm>
            <a:off x="468000" y="1424991"/>
            <a:ext cx="11244574" cy="1887696"/>
          </a:xfrm>
        </p:spPr>
        <p:txBody>
          <a:bodyPr/>
          <a:lstStyle>
            <a:lvl1pPr>
              <a:lnSpc>
                <a:spcPct val="120000"/>
              </a:lnSpc>
              <a:spcBef>
                <a:spcPts val="0"/>
              </a:spcBef>
              <a:spcAft>
                <a:spcPts val="800"/>
              </a:spcAft>
              <a:defRPr sz="1600"/>
            </a:lvl1pPr>
            <a:lvl2pPr>
              <a:lnSpc>
                <a:spcPct val="120000"/>
              </a:lnSpc>
              <a:spcBef>
                <a:spcPts val="0"/>
              </a:spcBef>
              <a:spcAft>
                <a:spcPts val="800"/>
              </a:spcAft>
              <a:defRPr sz="1600"/>
            </a:lvl2pPr>
            <a:lvl3pPr>
              <a:lnSpc>
                <a:spcPct val="120000"/>
              </a:lnSpc>
              <a:spcBef>
                <a:spcPts val="0"/>
              </a:spcBef>
              <a:spcAft>
                <a:spcPts val="800"/>
              </a:spcAft>
              <a:defRPr sz="1600"/>
            </a:lvl3pPr>
            <a:lvl4pPr>
              <a:lnSpc>
                <a:spcPct val="120000"/>
              </a:lnSpc>
              <a:spcBef>
                <a:spcPts val="0"/>
              </a:spcBef>
              <a:spcAft>
                <a:spcPts val="800"/>
              </a:spcAft>
              <a:defRPr sz="1600"/>
            </a:lvl4pPr>
            <a:lvl5pPr>
              <a:lnSpc>
                <a:spcPct val="120000"/>
              </a:lnSpc>
              <a:spcBef>
                <a:spcPts val="0"/>
              </a:spcBef>
              <a:spcAft>
                <a:spcPts val="800"/>
              </a:spcAft>
              <a:defRPr sz="1600"/>
            </a:lvl5pPr>
          </a:lstStyle>
          <a:p>
            <a:pPr lvl="0"/>
            <a:r>
              <a:rPr lang="en-US" altLang="ja-JP" noProof="0"/>
              <a:t>Click to edit Master text styles</a:t>
            </a:r>
          </a:p>
          <a:p>
            <a:pPr lvl="1"/>
            <a:r>
              <a:rPr lang="en-US" altLang="ja-JP" noProof="0"/>
              <a:t>Second level</a:t>
            </a:r>
          </a:p>
          <a:p>
            <a:pPr lvl="2"/>
            <a:r>
              <a:rPr lang="en-US" altLang="ja-JP" noProof="0"/>
              <a:t>Third level</a:t>
            </a:r>
          </a:p>
          <a:p>
            <a:pPr lvl="3"/>
            <a:r>
              <a:rPr lang="en-US" altLang="ja-JP" noProof="0"/>
              <a:t>Fourth level</a:t>
            </a:r>
          </a:p>
          <a:p>
            <a:pPr lvl="4"/>
            <a:r>
              <a:rPr lang="en-US" altLang="ja-JP" noProof="0"/>
              <a:t>Fifth level</a:t>
            </a:r>
            <a:endParaRPr lang="en-US" noProof="0" dirty="0"/>
          </a:p>
        </p:txBody>
      </p:sp>
      <p:cxnSp>
        <p:nvCxnSpPr>
          <p:cNvPr id="6" name="Gerade Verbindung 4">
            <a:extLst>
              <a:ext uri="{FF2B5EF4-FFF2-40B4-BE49-F238E27FC236}">
                <a16:creationId xmlns:a16="http://schemas.microsoft.com/office/drawing/2014/main" id="{A15355D3-CEB8-489E-88A7-11B56E874514}"/>
              </a:ext>
            </a:extLst>
          </p:cNvPr>
          <p:cNvCxnSpPr/>
          <p:nvPr/>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628D4BE4-8D41-47B8-82B8-4716B88FC765}"/>
              </a:ext>
            </a:extLst>
          </p:cNvPr>
          <p:cNvSpPr txBox="1"/>
          <p:nvPr/>
        </p:nvSpPr>
        <p:spPr>
          <a:xfrm>
            <a:off x="5668715" y="6463074"/>
            <a:ext cx="612668" cy="253916"/>
          </a:xfrm>
          <a:prstGeom prst="rect">
            <a:avLst/>
          </a:prstGeom>
          <a:noFill/>
        </p:spPr>
        <p:txBody>
          <a:bodyPr wrap="none" rtlCol="0">
            <a:spAutoFit/>
          </a:bodyPr>
          <a:lstStyle/>
          <a:p>
            <a:r>
              <a:rPr kumimoji="1" lang="en-US" altLang="ja-JP" sz="1050" b="1" dirty="0">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dirty="0">
              <a:solidFill>
                <a:schemeClr val="tx2"/>
              </a:solidFill>
              <a:latin typeface="+mj-lt"/>
            </a:endParaRPr>
          </a:p>
        </p:txBody>
      </p:sp>
    </p:spTree>
    <p:extLst>
      <p:ext uri="{BB962C8B-B14F-4D97-AF65-F5344CB8AC3E}">
        <p14:creationId xmlns:p14="http://schemas.microsoft.com/office/powerpoint/2010/main" val="462770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 Text 2col">
    <p:spTree>
      <p:nvGrpSpPr>
        <p:cNvPr id="1" name=""/>
        <p:cNvGrpSpPr/>
        <p:nvPr/>
      </p:nvGrpSpPr>
      <p:grpSpPr>
        <a:xfrm>
          <a:off x="0" y="0"/>
          <a:ext cx="0" cy="0"/>
          <a:chOff x="0" y="0"/>
          <a:chExt cx="0" cy="0"/>
        </a:xfrm>
      </p:grpSpPr>
      <p:sp>
        <p:nvSpPr>
          <p:cNvPr id="2" name="Titel 1"/>
          <p:cNvSpPr>
            <a:spLocks noGrp="1"/>
          </p:cNvSpPr>
          <p:nvPr>
            <p:ph type="title"/>
          </p:nvPr>
        </p:nvSpPr>
        <p:spPr>
          <a:xfrm>
            <a:off x="467999" y="597227"/>
            <a:ext cx="11244575" cy="455509"/>
          </a:xfrm>
        </p:spPr>
        <p:txBody>
          <a:bodyPr/>
          <a:lstStyle/>
          <a:p>
            <a:r>
              <a:rPr lang="en-US" altLang="ja-JP" noProof="0"/>
              <a:t>Click to edit Master title style</a:t>
            </a:r>
            <a:endParaRPr lang="ja-JP" altLang="en-US" noProof="0" dirty="0"/>
          </a:p>
        </p:txBody>
      </p:sp>
      <p:sp>
        <p:nvSpPr>
          <p:cNvPr id="13" name="Textplatzhalter 4"/>
          <p:cNvSpPr>
            <a:spLocks noGrp="1"/>
          </p:cNvSpPr>
          <p:nvPr>
            <p:ph type="body" sz="quarter" idx="14"/>
          </p:nvPr>
        </p:nvSpPr>
        <p:spPr>
          <a:xfrm>
            <a:off x="467999" y="1424991"/>
            <a:ext cx="5436506" cy="1887696"/>
          </a:xfrm>
        </p:spPr>
        <p:txBody>
          <a:bodyPr wrap="square">
            <a:spAutoFit/>
          </a:bodyPr>
          <a:lstStyle/>
          <a:p>
            <a:pPr lvl="0"/>
            <a:r>
              <a:rPr lang="en-US" altLang="ja-JP" noProof="0"/>
              <a:t>Click to edit Master text styles</a:t>
            </a:r>
          </a:p>
          <a:p>
            <a:pPr lvl="1"/>
            <a:r>
              <a:rPr lang="en-US" altLang="ja-JP" noProof="0"/>
              <a:t>Second level</a:t>
            </a:r>
          </a:p>
          <a:p>
            <a:pPr lvl="2"/>
            <a:r>
              <a:rPr lang="en-US" altLang="ja-JP" noProof="0"/>
              <a:t>Third level</a:t>
            </a:r>
          </a:p>
          <a:p>
            <a:pPr lvl="3"/>
            <a:r>
              <a:rPr lang="en-US" altLang="ja-JP" noProof="0"/>
              <a:t>Fourth level</a:t>
            </a:r>
          </a:p>
          <a:p>
            <a:pPr lvl="4"/>
            <a:r>
              <a:rPr lang="en-US" altLang="ja-JP" noProof="0"/>
              <a:t>Fifth level</a:t>
            </a:r>
            <a:endParaRPr lang="en-US" noProof="0" dirty="0"/>
          </a:p>
        </p:txBody>
      </p:sp>
      <p:sp>
        <p:nvSpPr>
          <p:cNvPr id="14" name="Textplatzhalter 4"/>
          <p:cNvSpPr>
            <a:spLocks noGrp="1"/>
          </p:cNvSpPr>
          <p:nvPr>
            <p:ph type="body" sz="quarter" idx="15"/>
          </p:nvPr>
        </p:nvSpPr>
        <p:spPr>
          <a:xfrm>
            <a:off x="6276068" y="1424991"/>
            <a:ext cx="5436506" cy="1887696"/>
          </a:xfrm>
        </p:spPr>
        <p:txBody>
          <a:bodyPr wrap="square">
            <a:spAutoFit/>
          </a:bodyPr>
          <a:lstStyle/>
          <a:p>
            <a:pPr lvl="0"/>
            <a:r>
              <a:rPr lang="en-US" altLang="ja-JP" noProof="0"/>
              <a:t>Click to edit Master text styles</a:t>
            </a:r>
          </a:p>
          <a:p>
            <a:pPr lvl="1"/>
            <a:r>
              <a:rPr lang="en-US" altLang="ja-JP" noProof="0"/>
              <a:t>Second level</a:t>
            </a:r>
          </a:p>
          <a:p>
            <a:pPr lvl="2"/>
            <a:r>
              <a:rPr lang="en-US" altLang="ja-JP" noProof="0"/>
              <a:t>Third level</a:t>
            </a:r>
          </a:p>
          <a:p>
            <a:pPr lvl="3"/>
            <a:r>
              <a:rPr lang="en-US" altLang="ja-JP" noProof="0"/>
              <a:t>Fourth level</a:t>
            </a:r>
          </a:p>
          <a:p>
            <a:pPr lvl="4"/>
            <a:r>
              <a:rPr lang="en-US" altLang="ja-JP" noProof="0"/>
              <a:t>Fifth level</a:t>
            </a:r>
            <a:endParaRPr lang="en-US" noProof="0" dirty="0"/>
          </a:p>
        </p:txBody>
      </p:sp>
      <p:cxnSp>
        <p:nvCxnSpPr>
          <p:cNvPr id="7" name="Gerade Verbindung 4">
            <a:extLst>
              <a:ext uri="{FF2B5EF4-FFF2-40B4-BE49-F238E27FC236}">
                <a16:creationId xmlns:a16="http://schemas.microsoft.com/office/drawing/2014/main" id="{BE3FFBE7-B0B8-40F2-A1F7-6933ED5360BE}"/>
              </a:ext>
            </a:extLst>
          </p:cNvPr>
          <p:cNvCxnSpPr/>
          <p:nvPr/>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5EAF2150-6F57-40CA-BDAB-D10D46B6BCF5}"/>
              </a:ext>
            </a:extLst>
          </p:cNvPr>
          <p:cNvSpPr txBox="1"/>
          <p:nvPr/>
        </p:nvSpPr>
        <p:spPr>
          <a:xfrm>
            <a:off x="5668715" y="6463074"/>
            <a:ext cx="612668" cy="253916"/>
          </a:xfrm>
          <a:prstGeom prst="rect">
            <a:avLst/>
          </a:prstGeom>
          <a:noFill/>
        </p:spPr>
        <p:txBody>
          <a:bodyPr wrap="none" rtlCol="0">
            <a:spAutoFit/>
          </a:bodyPr>
          <a:lstStyle/>
          <a:p>
            <a:r>
              <a:rPr kumimoji="1" lang="en-US" altLang="ja-JP" sz="1050" b="1" dirty="0">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dirty="0">
              <a:solidFill>
                <a:schemeClr val="tx2"/>
              </a:solidFill>
              <a:latin typeface="+mj-lt"/>
            </a:endParaRPr>
          </a:p>
        </p:txBody>
      </p:sp>
    </p:spTree>
    <p:extLst>
      <p:ext uri="{BB962C8B-B14F-4D97-AF65-F5344CB8AC3E}">
        <p14:creationId xmlns:p14="http://schemas.microsoft.com/office/powerpoint/2010/main" val="2198689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Text +1 Picture">
    <p:spTree>
      <p:nvGrpSpPr>
        <p:cNvPr id="1" name=""/>
        <p:cNvGrpSpPr/>
        <p:nvPr/>
      </p:nvGrpSpPr>
      <p:grpSpPr>
        <a:xfrm>
          <a:off x="0" y="0"/>
          <a:ext cx="0" cy="0"/>
          <a:chOff x="0" y="0"/>
          <a:chExt cx="0" cy="0"/>
        </a:xfrm>
      </p:grpSpPr>
      <p:sp>
        <p:nvSpPr>
          <p:cNvPr id="2" name="Titel 1"/>
          <p:cNvSpPr>
            <a:spLocks noGrp="1"/>
          </p:cNvSpPr>
          <p:nvPr>
            <p:ph type="title"/>
          </p:nvPr>
        </p:nvSpPr>
        <p:spPr>
          <a:xfrm>
            <a:off x="467999" y="597227"/>
            <a:ext cx="11244575" cy="455509"/>
          </a:xfrm>
        </p:spPr>
        <p:txBody>
          <a:bodyPr/>
          <a:lstStyle/>
          <a:p>
            <a:r>
              <a:rPr lang="en-US" altLang="ja-JP" noProof="0"/>
              <a:t>Click to edit Master title style</a:t>
            </a:r>
            <a:endParaRPr lang="ja-JP" altLang="en-US" noProof="0" dirty="0"/>
          </a:p>
        </p:txBody>
      </p:sp>
      <p:sp>
        <p:nvSpPr>
          <p:cNvPr id="13" name="Textplatzhalter 4"/>
          <p:cNvSpPr>
            <a:spLocks noGrp="1"/>
          </p:cNvSpPr>
          <p:nvPr>
            <p:ph type="body" sz="quarter" idx="14"/>
          </p:nvPr>
        </p:nvSpPr>
        <p:spPr>
          <a:xfrm>
            <a:off x="467999" y="1424991"/>
            <a:ext cx="5424002" cy="1887696"/>
          </a:xfrm>
        </p:spPr>
        <p:txBody>
          <a:bodyPr wrap="square">
            <a:spAutoFit/>
          </a:bodyPr>
          <a:lstStyle/>
          <a:p>
            <a:pPr lvl="0"/>
            <a:r>
              <a:rPr lang="en-US" altLang="ja-JP" noProof="0"/>
              <a:t>Click to edit Master text styles</a:t>
            </a:r>
          </a:p>
          <a:p>
            <a:pPr lvl="1"/>
            <a:r>
              <a:rPr lang="en-US" altLang="ja-JP" noProof="0"/>
              <a:t>Second level</a:t>
            </a:r>
          </a:p>
          <a:p>
            <a:pPr lvl="2"/>
            <a:r>
              <a:rPr lang="en-US" altLang="ja-JP" noProof="0"/>
              <a:t>Third level</a:t>
            </a:r>
          </a:p>
          <a:p>
            <a:pPr lvl="3"/>
            <a:r>
              <a:rPr lang="en-US" altLang="ja-JP" noProof="0"/>
              <a:t>Fourth level</a:t>
            </a:r>
          </a:p>
          <a:p>
            <a:pPr lvl="4"/>
            <a:r>
              <a:rPr lang="en-US" altLang="ja-JP" noProof="0"/>
              <a:t>Fifth level</a:t>
            </a:r>
            <a:endParaRPr lang="en-US" noProof="0" dirty="0"/>
          </a:p>
        </p:txBody>
      </p:sp>
      <p:sp>
        <p:nvSpPr>
          <p:cNvPr id="15" name="Bildplatzhalter 3"/>
          <p:cNvSpPr>
            <a:spLocks noGrp="1"/>
          </p:cNvSpPr>
          <p:nvPr>
            <p:ph type="pic" sz="quarter" idx="15"/>
          </p:nvPr>
        </p:nvSpPr>
        <p:spPr>
          <a:xfrm>
            <a:off x="6300000" y="1424991"/>
            <a:ext cx="5400000" cy="4248000"/>
          </a:xfrm>
          <a:ln w="6350">
            <a:noFill/>
          </a:ln>
        </p:spPr>
        <p:txBody>
          <a:bodyPr lIns="144000" tIns="144000">
            <a:normAutofit/>
          </a:bodyPr>
          <a:lstStyle>
            <a:lvl1pPr>
              <a:defRPr sz="1000"/>
            </a:lvl1pPr>
          </a:lstStyle>
          <a:p>
            <a:r>
              <a:rPr lang="en-US" altLang="ja-JP"/>
              <a:t>Click icon to add picture</a:t>
            </a:r>
            <a:endParaRPr lang="en-US" dirty="0"/>
          </a:p>
        </p:txBody>
      </p:sp>
      <p:cxnSp>
        <p:nvCxnSpPr>
          <p:cNvPr id="7" name="Gerade Verbindung 4">
            <a:extLst>
              <a:ext uri="{FF2B5EF4-FFF2-40B4-BE49-F238E27FC236}">
                <a16:creationId xmlns:a16="http://schemas.microsoft.com/office/drawing/2014/main" id="{A82DFE47-0884-463E-8FD8-434DEC37F45F}"/>
              </a:ext>
            </a:extLst>
          </p:cNvPr>
          <p:cNvCxnSpPr/>
          <p:nvPr/>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7C55447A-6505-45C3-AE39-4AE7D090C022}"/>
              </a:ext>
            </a:extLst>
          </p:cNvPr>
          <p:cNvSpPr txBox="1"/>
          <p:nvPr/>
        </p:nvSpPr>
        <p:spPr>
          <a:xfrm>
            <a:off x="5668715" y="6463074"/>
            <a:ext cx="612668" cy="253916"/>
          </a:xfrm>
          <a:prstGeom prst="rect">
            <a:avLst/>
          </a:prstGeom>
          <a:noFill/>
        </p:spPr>
        <p:txBody>
          <a:bodyPr wrap="none" rtlCol="0">
            <a:spAutoFit/>
          </a:bodyPr>
          <a:lstStyle/>
          <a:p>
            <a:r>
              <a:rPr kumimoji="1" lang="en-US" altLang="ja-JP" sz="1050" b="1" dirty="0">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dirty="0">
              <a:solidFill>
                <a:schemeClr val="tx2"/>
              </a:solidFill>
              <a:latin typeface="+mj-lt"/>
            </a:endParaRPr>
          </a:p>
        </p:txBody>
      </p:sp>
    </p:spTree>
    <p:extLst>
      <p:ext uri="{BB962C8B-B14F-4D97-AF65-F5344CB8AC3E}">
        <p14:creationId xmlns:p14="http://schemas.microsoft.com/office/powerpoint/2010/main" val="2272089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Text + 4 pictures">
    <p:spTree>
      <p:nvGrpSpPr>
        <p:cNvPr id="1" name=""/>
        <p:cNvGrpSpPr/>
        <p:nvPr/>
      </p:nvGrpSpPr>
      <p:grpSpPr>
        <a:xfrm>
          <a:off x="0" y="0"/>
          <a:ext cx="0" cy="0"/>
          <a:chOff x="0" y="0"/>
          <a:chExt cx="0" cy="0"/>
        </a:xfrm>
      </p:grpSpPr>
      <p:sp>
        <p:nvSpPr>
          <p:cNvPr id="2" name="Titel 1"/>
          <p:cNvSpPr>
            <a:spLocks noGrp="1"/>
          </p:cNvSpPr>
          <p:nvPr>
            <p:ph type="title"/>
          </p:nvPr>
        </p:nvSpPr>
        <p:spPr>
          <a:xfrm>
            <a:off x="467999" y="597227"/>
            <a:ext cx="11244575" cy="455509"/>
          </a:xfrm>
        </p:spPr>
        <p:txBody>
          <a:bodyPr/>
          <a:lstStyle/>
          <a:p>
            <a:r>
              <a:rPr lang="en-US" altLang="ja-JP" noProof="0"/>
              <a:t>Click to edit Master title style</a:t>
            </a:r>
            <a:endParaRPr lang="ja-JP" altLang="en-US" noProof="0" dirty="0"/>
          </a:p>
        </p:txBody>
      </p:sp>
      <p:sp>
        <p:nvSpPr>
          <p:cNvPr id="13" name="Textplatzhalter 4"/>
          <p:cNvSpPr>
            <a:spLocks noGrp="1"/>
          </p:cNvSpPr>
          <p:nvPr>
            <p:ph type="body" sz="quarter" idx="14"/>
          </p:nvPr>
        </p:nvSpPr>
        <p:spPr>
          <a:xfrm>
            <a:off x="467999" y="1424991"/>
            <a:ext cx="5424002" cy="1887696"/>
          </a:xfrm>
        </p:spPr>
        <p:txBody>
          <a:bodyPr wrap="square">
            <a:spAutoFit/>
          </a:bodyPr>
          <a:lstStyle/>
          <a:p>
            <a:pPr lvl="0"/>
            <a:r>
              <a:rPr lang="en-US" altLang="ja-JP" noProof="0"/>
              <a:t>Click to edit Master text styles</a:t>
            </a:r>
          </a:p>
          <a:p>
            <a:pPr lvl="1"/>
            <a:r>
              <a:rPr lang="en-US" altLang="ja-JP" noProof="0"/>
              <a:t>Second level</a:t>
            </a:r>
          </a:p>
          <a:p>
            <a:pPr lvl="2"/>
            <a:r>
              <a:rPr lang="en-US" altLang="ja-JP" noProof="0"/>
              <a:t>Third level</a:t>
            </a:r>
          </a:p>
          <a:p>
            <a:pPr lvl="3"/>
            <a:r>
              <a:rPr lang="en-US" altLang="ja-JP" noProof="0"/>
              <a:t>Fourth level</a:t>
            </a:r>
          </a:p>
          <a:p>
            <a:pPr lvl="4"/>
            <a:r>
              <a:rPr lang="en-US" altLang="ja-JP" noProof="0"/>
              <a:t>Fifth level</a:t>
            </a:r>
            <a:endParaRPr lang="en-US" noProof="0" dirty="0"/>
          </a:p>
        </p:txBody>
      </p:sp>
      <p:sp>
        <p:nvSpPr>
          <p:cNvPr id="14" name="Bildplatzhalter 3"/>
          <p:cNvSpPr>
            <a:spLocks noGrp="1"/>
          </p:cNvSpPr>
          <p:nvPr>
            <p:ph type="pic" sz="quarter" idx="15"/>
          </p:nvPr>
        </p:nvSpPr>
        <p:spPr>
          <a:xfrm>
            <a:off x="6300000" y="1424991"/>
            <a:ext cx="2628000" cy="1980000"/>
          </a:xfrm>
          <a:ln w="6350">
            <a:solidFill>
              <a:schemeClr val="tx1">
                <a:lumMod val="20000"/>
                <a:lumOff val="80000"/>
              </a:schemeClr>
            </a:solidFill>
          </a:ln>
        </p:spPr>
        <p:txBody>
          <a:bodyPr lIns="144000" tIns="144000">
            <a:normAutofit/>
          </a:bodyPr>
          <a:lstStyle>
            <a:lvl1pPr>
              <a:defRPr sz="1000"/>
            </a:lvl1pPr>
          </a:lstStyle>
          <a:p>
            <a:r>
              <a:rPr lang="en-US" altLang="ja-JP"/>
              <a:t>Click icon to add picture</a:t>
            </a:r>
            <a:endParaRPr lang="en-US" dirty="0"/>
          </a:p>
        </p:txBody>
      </p:sp>
      <p:sp>
        <p:nvSpPr>
          <p:cNvPr id="16" name="Bildplatzhalter 3"/>
          <p:cNvSpPr>
            <a:spLocks noGrp="1"/>
          </p:cNvSpPr>
          <p:nvPr>
            <p:ph type="pic" sz="quarter" idx="16"/>
          </p:nvPr>
        </p:nvSpPr>
        <p:spPr>
          <a:xfrm>
            <a:off x="9072352" y="1424991"/>
            <a:ext cx="2628000" cy="1980000"/>
          </a:xfrm>
          <a:ln w="6350">
            <a:solidFill>
              <a:schemeClr val="tx1">
                <a:lumMod val="20000"/>
                <a:lumOff val="80000"/>
              </a:schemeClr>
            </a:solidFill>
          </a:ln>
        </p:spPr>
        <p:txBody>
          <a:bodyPr lIns="144000" tIns="144000">
            <a:normAutofit/>
          </a:bodyPr>
          <a:lstStyle>
            <a:lvl1pPr>
              <a:defRPr sz="1000"/>
            </a:lvl1pPr>
          </a:lstStyle>
          <a:p>
            <a:r>
              <a:rPr lang="en-US" altLang="ja-JP"/>
              <a:t>Click icon to add picture</a:t>
            </a:r>
            <a:endParaRPr lang="en-US" dirty="0"/>
          </a:p>
        </p:txBody>
      </p:sp>
      <p:sp>
        <p:nvSpPr>
          <p:cNvPr id="17" name="Bildplatzhalter 3"/>
          <p:cNvSpPr>
            <a:spLocks noGrp="1"/>
          </p:cNvSpPr>
          <p:nvPr>
            <p:ph type="pic" sz="quarter" idx="17"/>
          </p:nvPr>
        </p:nvSpPr>
        <p:spPr>
          <a:xfrm>
            <a:off x="6300000" y="3548991"/>
            <a:ext cx="2628000" cy="1980000"/>
          </a:xfrm>
          <a:ln w="6350">
            <a:solidFill>
              <a:schemeClr val="tx1">
                <a:lumMod val="20000"/>
                <a:lumOff val="80000"/>
              </a:schemeClr>
            </a:solidFill>
          </a:ln>
        </p:spPr>
        <p:txBody>
          <a:bodyPr lIns="144000" tIns="144000">
            <a:normAutofit/>
          </a:bodyPr>
          <a:lstStyle>
            <a:lvl1pPr>
              <a:defRPr sz="1000"/>
            </a:lvl1pPr>
          </a:lstStyle>
          <a:p>
            <a:r>
              <a:rPr lang="en-US" altLang="ja-JP"/>
              <a:t>Click icon to add picture</a:t>
            </a:r>
            <a:endParaRPr lang="en-US" dirty="0"/>
          </a:p>
        </p:txBody>
      </p:sp>
      <p:sp>
        <p:nvSpPr>
          <p:cNvPr id="18" name="Bildplatzhalter 3"/>
          <p:cNvSpPr>
            <a:spLocks noGrp="1"/>
          </p:cNvSpPr>
          <p:nvPr>
            <p:ph type="pic" sz="quarter" idx="18"/>
          </p:nvPr>
        </p:nvSpPr>
        <p:spPr>
          <a:xfrm>
            <a:off x="9072352" y="3548991"/>
            <a:ext cx="2628000" cy="1980000"/>
          </a:xfrm>
          <a:ln w="6350">
            <a:solidFill>
              <a:schemeClr val="tx1">
                <a:lumMod val="20000"/>
                <a:lumOff val="80000"/>
              </a:schemeClr>
            </a:solidFill>
          </a:ln>
        </p:spPr>
        <p:txBody>
          <a:bodyPr lIns="144000" tIns="144000">
            <a:normAutofit/>
          </a:bodyPr>
          <a:lstStyle>
            <a:lvl1pPr>
              <a:defRPr sz="1000"/>
            </a:lvl1pPr>
          </a:lstStyle>
          <a:p>
            <a:r>
              <a:rPr lang="en-US" altLang="ja-JP"/>
              <a:t>Click icon to add picture</a:t>
            </a:r>
            <a:endParaRPr lang="en-US" dirty="0"/>
          </a:p>
        </p:txBody>
      </p:sp>
      <p:cxnSp>
        <p:nvCxnSpPr>
          <p:cNvPr id="10" name="Gerade Verbindung 4">
            <a:extLst>
              <a:ext uri="{FF2B5EF4-FFF2-40B4-BE49-F238E27FC236}">
                <a16:creationId xmlns:a16="http://schemas.microsoft.com/office/drawing/2014/main" id="{B76D4DD0-4EDD-4DFD-9117-94AB0DE11A6B}"/>
              </a:ext>
            </a:extLst>
          </p:cNvPr>
          <p:cNvCxnSpPr/>
          <p:nvPr/>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5C2371FC-0F29-480A-B969-A89E454B9A4D}"/>
              </a:ext>
            </a:extLst>
          </p:cNvPr>
          <p:cNvSpPr txBox="1"/>
          <p:nvPr/>
        </p:nvSpPr>
        <p:spPr>
          <a:xfrm>
            <a:off x="5668715" y="6463074"/>
            <a:ext cx="612668" cy="253916"/>
          </a:xfrm>
          <a:prstGeom prst="rect">
            <a:avLst/>
          </a:prstGeom>
          <a:noFill/>
        </p:spPr>
        <p:txBody>
          <a:bodyPr wrap="none" rtlCol="0">
            <a:spAutoFit/>
          </a:bodyPr>
          <a:lstStyle/>
          <a:p>
            <a:r>
              <a:rPr kumimoji="1" lang="en-US" altLang="ja-JP" sz="1050" b="1" dirty="0">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dirty="0">
              <a:solidFill>
                <a:schemeClr val="tx2"/>
              </a:solidFill>
              <a:latin typeface="+mj-lt"/>
            </a:endParaRPr>
          </a:p>
        </p:txBody>
      </p:sp>
    </p:spTree>
    <p:extLst>
      <p:ext uri="{BB962C8B-B14F-4D97-AF65-F5344CB8AC3E}">
        <p14:creationId xmlns:p14="http://schemas.microsoft.com/office/powerpoint/2010/main" val="22023931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 Picture large + Caption">
    <p:spTree>
      <p:nvGrpSpPr>
        <p:cNvPr id="1" name=""/>
        <p:cNvGrpSpPr/>
        <p:nvPr/>
      </p:nvGrpSpPr>
      <p:grpSpPr>
        <a:xfrm>
          <a:off x="0" y="0"/>
          <a:ext cx="0" cy="0"/>
          <a:chOff x="0" y="0"/>
          <a:chExt cx="0" cy="0"/>
        </a:xfrm>
      </p:grpSpPr>
      <p:sp>
        <p:nvSpPr>
          <p:cNvPr id="2" name="Titel 1"/>
          <p:cNvSpPr>
            <a:spLocks noGrp="1"/>
          </p:cNvSpPr>
          <p:nvPr>
            <p:ph type="title"/>
          </p:nvPr>
        </p:nvSpPr>
        <p:spPr>
          <a:xfrm>
            <a:off x="468000" y="597227"/>
            <a:ext cx="11232000" cy="455509"/>
          </a:xfrm>
        </p:spPr>
        <p:txBody>
          <a:bodyPr/>
          <a:lstStyle/>
          <a:p>
            <a:r>
              <a:rPr lang="en-US" altLang="ja-JP" noProof="0"/>
              <a:t>Click to edit Master title style</a:t>
            </a:r>
            <a:endParaRPr lang="ja-JP" altLang="en-US" noProof="0" dirty="0"/>
          </a:p>
        </p:txBody>
      </p:sp>
      <p:sp>
        <p:nvSpPr>
          <p:cNvPr id="19" name="Textplatzhalter 6"/>
          <p:cNvSpPr>
            <a:spLocks noGrp="1"/>
          </p:cNvSpPr>
          <p:nvPr>
            <p:ph type="body" sz="quarter" idx="17"/>
          </p:nvPr>
        </p:nvSpPr>
        <p:spPr>
          <a:xfrm>
            <a:off x="9972000" y="1964991"/>
            <a:ext cx="1728000" cy="1239314"/>
          </a:xfrm>
        </p:spPr>
        <p:txBody>
          <a:bodyPr/>
          <a:lstStyle>
            <a:lvl1pPr>
              <a:defRPr sz="1400"/>
            </a:lvl1pPr>
            <a:lvl2pPr>
              <a:defRPr sz="1400"/>
            </a:lvl2pPr>
            <a:lvl3pPr>
              <a:defRPr sz="1400"/>
            </a:lvl3pPr>
            <a:lvl4pPr>
              <a:defRPr sz="1400"/>
            </a:lvl4pPr>
            <a:lvl5pPr>
              <a:defRPr sz="1400"/>
            </a:lvl5pPr>
          </a:lstStyle>
          <a:p>
            <a:pPr lvl="0"/>
            <a:r>
              <a:rPr lang="en-US" altLang="ja-JP" noProof="0"/>
              <a:t>Click to edit Master text styles</a:t>
            </a:r>
          </a:p>
          <a:p>
            <a:pPr lvl="1"/>
            <a:r>
              <a:rPr lang="en-US" altLang="ja-JP" noProof="0"/>
              <a:t>Second level</a:t>
            </a:r>
          </a:p>
          <a:p>
            <a:pPr lvl="2"/>
            <a:r>
              <a:rPr lang="en-US" altLang="ja-JP" noProof="0"/>
              <a:t>Third level</a:t>
            </a:r>
          </a:p>
        </p:txBody>
      </p:sp>
      <p:sp>
        <p:nvSpPr>
          <p:cNvPr id="20" name="Bildplatzhalter 8"/>
          <p:cNvSpPr>
            <a:spLocks noGrp="1"/>
          </p:cNvSpPr>
          <p:nvPr>
            <p:ph type="pic" sz="quarter" idx="18"/>
          </p:nvPr>
        </p:nvSpPr>
        <p:spPr>
          <a:xfrm>
            <a:off x="468000" y="1424991"/>
            <a:ext cx="8712000" cy="4248000"/>
          </a:xfrm>
        </p:spPr>
        <p:txBody>
          <a:bodyPr lIns="144000" tIns="144000">
            <a:noAutofit/>
          </a:bodyPr>
          <a:lstStyle>
            <a:lvl1pPr>
              <a:defRPr sz="1000"/>
            </a:lvl1pPr>
          </a:lstStyle>
          <a:p>
            <a:r>
              <a:rPr lang="en-US" altLang="ja-JP"/>
              <a:t>Click icon to add picture</a:t>
            </a:r>
            <a:endParaRPr lang="en-US" dirty="0"/>
          </a:p>
        </p:txBody>
      </p:sp>
      <p:cxnSp>
        <p:nvCxnSpPr>
          <p:cNvPr id="7" name="Gerade Verbindung 4">
            <a:extLst>
              <a:ext uri="{FF2B5EF4-FFF2-40B4-BE49-F238E27FC236}">
                <a16:creationId xmlns:a16="http://schemas.microsoft.com/office/drawing/2014/main" id="{CE41CD3C-03A4-4769-A3DC-5D30FCB02D61}"/>
              </a:ext>
            </a:extLst>
          </p:cNvPr>
          <p:cNvCxnSpPr/>
          <p:nvPr/>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F491FE76-0178-4C83-9226-A156A31B3252}"/>
              </a:ext>
            </a:extLst>
          </p:cNvPr>
          <p:cNvSpPr txBox="1"/>
          <p:nvPr/>
        </p:nvSpPr>
        <p:spPr>
          <a:xfrm>
            <a:off x="5668715" y="6463074"/>
            <a:ext cx="612668" cy="253916"/>
          </a:xfrm>
          <a:prstGeom prst="rect">
            <a:avLst/>
          </a:prstGeom>
          <a:noFill/>
        </p:spPr>
        <p:txBody>
          <a:bodyPr wrap="none" rtlCol="0">
            <a:spAutoFit/>
          </a:bodyPr>
          <a:lstStyle/>
          <a:p>
            <a:r>
              <a:rPr kumimoji="1" lang="en-US" altLang="ja-JP" sz="1050" b="1" dirty="0">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dirty="0">
              <a:solidFill>
                <a:schemeClr val="tx2"/>
              </a:solidFill>
              <a:latin typeface="+mj-lt"/>
            </a:endParaRPr>
          </a:p>
        </p:txBody>
      </p:sp>
    </p:spTree>
    <p:extLst>
      <p:ext uri="{BB962C8B-B14F-4D97-AF65-F5344CB8AC3E}">
        <p14:creationId xmlns:p14="http://schemas.microsoft.com/office/powerpoint/2010/main" val="2308584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ext + Chart">
    <p:spTree>
      <p:nvGrpSpPr>
        <p:cNvPr id="1" name=""/>
        <p:cNvGrpSpPr/>
        <p:nvPr/>
      </p:nvGrpSpPr>
      <p:grpSpPr>
        <a:xfrm>
          <a:off x="0" y="0"/>
          <a:ext cx="0" cy="0"/>
          <a:chOff x="0" y="0"/>
          <a:chExt cx="0" cy="0"/>
        </a:xfrm>
      </p:grpSpPr>
      <p:sp>
        <p:nvSpPr>
          <p:cNvPr id="2" name="Titel 1"/>
          <p:cNvSpPr>
            <a:spLocks noGrp="1"/>
          </p:cNvSpPr>
          <p:nvPr>
            <p:ph type="title"/>
          </p:nvPr>
        </p:nvSpPr>
        <p:spPr>
          <a:xfrm>
            <a:off x="467999" y="597227"/>
            <a:ext cx="11244575" cy="455509"/>
          </a:xfrm>
        </p:spPr>
        <p:txBody>
          <a:bodyPr/>
          <a:lstStyle/>
          <a:p>
            <a:r>
              <a:rPr lang="en-US" altLang="ja-JP" noProof="0"/>
              <a:t>Click to edit Master title style</a:t>
            </a:r>
            <a:endParaRPr lang="ja-JP" altLang="en-US" noProof="0" dirty="0"/>
          </a:p>
        </p:txBody>
      </p:sp>
      <p:sp>
        <p:nvSpPr>
          <p:cNvPr id="24" name="Diagrammplatzhalter 8"/>
          <p:cNvSpPr>
            <a:spLocks noGrp="1"/>
          </p:cNvSpPr>
          <p:nvPr>
            <p:ph type="chart" sz="quarter" idx="17"/>
          </p:nvPr>
        </p:nvSpPr>
        <p:spPr>
          <a:xfrm>
            <a:off x="6480000" y="1316991"/>
            <a:ext cx="5220000" cy="4248000"/>
          </a:xfrm>
          <a:noFill/>
        </p:spPr>
        <p:txBody>
          <a:bodyPr lIns="144000" tIns="144000" rIns="144000" bIns="144000">
            <a:noAutofit/>
          </a:bodyPr>
          <a:lstStyle/>
          <a:p>
            <a:r>
              <a:rPr lang="en-US" altLang="ja-JP"/>
              <a:t>Click icon to add chart</a:t>
            </a:r>
            <a:endParaRPr lang="en-US" dirty="0"/>
          </a:p>
        </p:txBody>
      </p:sp>
      <p:sp>
        <p:nvSpPr>
          <p:cNvPr id="7" name="Textplatzhalter 4"/>
          <p:cNvSpPr>
            <a:spLocks noGrp="1"/>
          </p:cNvSpPr>
          <p:nvPr>
            <p:ph type="body" sz="quarter" idx="14"/>
          </p:nvPr>
        </p:nvSpPr>
        <p:spPr>
          <a:xfrm>
            <a:off x="467998" y="1424991"/>
            <a:ext cx="5417647" cy="1887696"/>
          </a:xfrm>
        </p:spPr>
        <p:txBody>
          <a:bodyPr wrap="square">
            <a:spAutoFit/>
          </a:bodyPr>
          <a:lstStyle/>
          <a:p>
            <a:pPr lvl="0"/>
            <a:r>
              <a:rPr lang="en-US" altLang="ja-JP" noProof="0"/>
              <a:t>Click to edit Master text styles</a:t>
            </a:r>
          </a:p>
          <a:p>
            <a:pPr lvl="1"/>
            <a:r>
              <a:rPr lang="en-US" altLang="ja-JP" noProof="0"/>
              <a:t>Second level</a:t>
            </a:r>
          </a:p>
          <a:p>
            <a:pPr lvl="2"/>
            <a:r>
              <a:rPr lang="en-US" altLang="ja-JP" noProof="0"/>
              <a:t>Third level</a:t>
            </a:r>
          </a:p>
          <a:p>
            <a:pPr lvl="3"/>
            <a:r>
              <a:rPr lang="en-US" altLang="ja-JP" noProof="0"/>
              <a:t>Fourth level</a:t>
            </a:r>
          </a:p>
          <a:p>
            <a:pPr lvl="4"/>
            <a:r>
              <a:rPr lang="en-US" altLang="ja-JP" noProof="0"/>
              <a:t>Fifth level</a:t>
            </a:r>
            <a:endParaRPr lang="en-US" noProof="0" dirty="0"/>
          </a:p>
        </p:txBody>
      </p:sp>
      <p:cxnSp>
        <p:nvCxnSpPr>
          <p:cNvPr id="8" name="Gerade Verbindung 4">
            <a:extLst>
              <a:ext uri="{FF2B5EF4-FFF2-40B4-BE49-F238E27FC236}">
                <a16:creationId xmlns:a16="http://schemas.microsoft.com/office/drawing/2014/main" id="{48124AEF-254D-4661-97A8-FC2C4E7C939F}"/>
              </a:ext>
            </a:extLst>
          </p:cNvPr>
          <p:cNvCxnSpPr/>
          <p:nvPr/>
        </p:nvCxnSpPr>
        <p:spPr>
          <a:xfrm>
            <a:off x="468000" y="1136991"/>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63DBF616-3B50-4D44-BED7-0BF75E4E5F14}"/>
              </a:ext>
            </a:extLst>
          </p:cNvPr>
          <p:cNvSpPr txBox="1"/>
          <p:nvPr/>
        </p:nvSpPr>
        <p:spPr>
          <a:xfrm>
            <a:off x="5668715" y="6463074"/>
            <a:ext cx="612668" cy="253916"/>
          </a:xfrm>
          <a:prstGeom prst="rect">
            <a:avLst/>
          </a:prstGeom>
          <a:noFill/>
        </p:spPr>
        <p:txBody>
          <a:bodyPr wrap="none" rtlCol="0">
            <a:spAutoFit/>
          </a:bodyPr>
          <a:lstStyle/>
          <a:p>
            <a:r>
              <a:rPr kumimoji="1" lang="en-US" altLang="ja-JP" sz="1050" b="1" dirty="0">
                <a:solidFill>
                  <a:schemeClr val="tx2"/>
                </a:solidFill>
                <a:latin typeface="+mj-lt"/>
              </a:rPr>
              <a:t>Page </a:t>
            </a:r>
            <a:fld id="{7E07E68C-CA28-4DD4-ABB0-0D9CE8D6A15A}" type="slidenum">
              <a:rPr kumimoji="1" lang="ja-JP" altLang="en-US" sz="1050" b="1" smtClean="0">
                <a:solidFill>
                  <a:schemeClr val="tx2"/>
                </a:solidFill>
                <a:latin typeface="+mj-lt"/>
              </a:rPr>
              <a:t>‹#›</a:t>
            </a:fld>
            <a:endParaRPr kumimoji="1" lang="ja-JP" altLang="en-US" sz="1050" b="1" dirty="0">
              <a:solidFill>
                <a:schemeClr val="tx2"/>
              </a:solidFill>
              <a:latin typeface="+mj-lt"/>
            </a:endParaRPr>
          </a:p>
        </p:txBody>
      </p:sp>
    </p:spTree>
    <p:extLst>
      <p:ext uri="{BB962C8B-B14F-4D97-AF65-F5344CB8AC3E}">
        <p14:creationId xmlns:p14="http://schemas.microsoft.com/office/powerpoint/2010/main" val="167335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gi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68000" y="116632"/>
            <a:ext cx="8520000" cy="886397"/>
          </a:xfrm>
          <a:prstGeom prst="rect">
            <a:avLst/>
          </a:prstGeom>
        </p:spPr>
        <p:txBody>
          <a:bodyPr vert="horz" wrap="square" lIns="0" tIns="0" rIns="0" bIns="0" rtlCol="0" anchor="b" anchorCtr="0">
            <a:spAutoFit/>
          </a:bodyPr>
          <a:lstStyle/>
          <a:p>
            <a:r>
              <a:rPr lang="en-US" noProof="0" dirty="0" err="1"/>
              <a:t>Titelmasterformat</a:t>
            </a:r>
            <a:r>
              <a:rPr lang="en-US" noProof="0" dirty="0"/>
              <a:t> </a:t>
            </a:r>
            <a:r>
              <a:rPr lang="en-US" noProof="0" dirty="0" err="1"/>
              <a:t>durch</a:t>
            </a:r>
            <a:r>
              <a:rPr lang="en-US" noProof="0" dirty="0"/>
              <a:t> </a:t>
            </a:r>
            <a:r>
              <a:rPr lang="en-US" noProof="0" dirty="0" err="1"/>
              <a:t>Klicken</a:t>
            </a:r>
            <a:r>
              <a:rPr lang="en-US" noProof="0" dirty="0"/>
              <a:t> </a:t>
            </a:r>
            <a:r>
              <a:rPr lang="en-US" noProof="0" dirty="0" err="1"/>
              <a:t>bearbeiten</a:t>
            </a:r>
            <a:endParaRPr lang="en-US" noProof="0" dirty="0"/>
          </a:p>
        </p:txBody>
      </p:sp>
      <p:sp>
        <p:nvSpPr>
          <p:cNvPr id="3" name="Textplatzhalter 2"/>
          <p:cNvSpPr>
            <a:spLocks noGrp="1"/>
          </p:cNvSpPr>
          <p:nvPr>
            <p:ph type="body" idx="1"/>
          </p:nvPr>
        </p:nvSpPr>
        <p:spPr>
          <a:xfrm>
            <a:off x="468000" y="1423831"/>
            <a:ext cx="9120000" cy="1887696"/>
          </a:xfrm>
          <a:prstGeom prst="rect">
            <a:avLst/>
          </a:prstGeom>
        </p:spPr>
        <p:txBody>
          <a:bodyPr vert="horz" lIns="0" tIns="0" rIns="0" bIns="0" rtlCol="0">
            <a:spAutoFit/>
          </a:bodyPr>
          <a:lstStyle/>
          <a:p>
            <a:pPr lvl="0"/>
            <a:r>
              <a:rPr lang="en-US" noProof="0" dirty="0" err="1"/>
              <a:t>Textmasterformat</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p:txBody>
      </p:sp>
      <p:sp>
        <p:nvSpPr>
          <p:cNvPr id="6" name="Foliennummernplatzhalter 5"/>
          <p:cNvSpPr>
            <a:spLocks noGrp="1"/>
          </p:cNvSpPr>
          <p:nvPr>
            <p:ph type="sldNum" sz="quarter" idx="4"/>
          </p:nvPr>
        </p:nvSpPr>
        <p:spPr>
          <a:xfrm>
            <a:off x="5760000" y="6509924"/>
            <a:ext cx="672075" cy="161583"/>
          </a:xfrm>
          <a:prstGeom prst="rect">
            <a:avLst/>
          </a:prstGeom>
        </p:spPr>
        <p:txBody>
          <a:bodyPr vert="horz" wrap="square" lIns="0" tIns="0" rIns="0" bIns="0" rtlCol="0" anchor="ctr">
            <a:spAutoFit/>
          </a:bodyPr>
          <a:lstStyle>
            <a:lvl1pPr algn="r">
              <a:defRPr lang="en-US" sz="1050" b="1" i="0" u="none" strike="noStrike" kern="1200" baseline="0" smtClean="0">
                <a:solidFill>
                  <a:schemeClr val="tx2"/>
                </a:solidFill>
                <a:latin typeface="+mj-lt"/>
                <a:ea typeface="+mn-ea"/>
                <a:cs typeface="+mn-cs"/>
              </a:defRPr>
            </a:lvl1pPr>
          </a:lstStyle>
          <a:p>
            <a:fld id="{69A9E260-0ED9-49FF-AE06-C563D1D4AAAC}" type="slidenum">
              <a:rPr lang="en-US" smtClean="0"/>
              <a:t>‹#›</a:t>
            </a:fld>
            <a:endParaRPr lang="en-US"/>
          </a:p>
        </p:txBody>
      </p:sp>
      <p:sp>
        <p:nvSpPr>
          <p:cNvPr id="13" name="Textfeld 7"/>
          <p:cNvSpPr txBox="1"/>
          <p:nvPr/>
        </p:nvSpPr>
        <p:spPr>
          <a:xfrm>
            <a:off x="468000" y="6544800"/>
            <a:ext cx="2500685" cy="123111"/>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i="0" u="none" strike="noStrike" kern="1200" baseline="0" dirty="0">
                <a:solidFill>
                  <a:schemeClr val="tx2"/>
                </a:solidFill>
                <a:latin typeface="+mj-lt"/>
                <a:ea typeface="+mn-ea"/>
                <a:cs typeface="+mn-cs"/>
              </a:rPr>
              <a:t>© 2023 Renesas Electronics Corporation. All rights reserved. </a:t>
            </a:r>
            <a:endParaRPr lang="en-US" sz="800" dirty="0">
              <a:solidFill>
                <a:schemeClr val="tx2"/>
              </a:solidFill>
              <a:latin typeface="+mj-lt"/>
            </a:endParaRPr>
          </a:p>
        </p:txBody>
      </p:sp>
      <p:cxnSp>
        <p:nvCxnSpPr>
          <p:cNvPr id="16" name="Gerade Verbindung 15"/>
          <p:cNvCxnSpPr>
            <a:cxnSpLocks/>
          </p:cNvCxnSpPr>
          <p:nvPr/>
        </p:nvCxnSpPr>
        <p:spPr>
          <a:xfrm>
            <a:off x="468000" y="6336000"/>
            <a:ext cx="112536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hteck 9">
            <a:extLst>
              <a:ext uri="{FF2B5EF4-FFF2-40B4-BE49-F238E27FC236}">
                <a16:creationId xmlns:a16="http://schemas.microsoft.com/office/drawing/2014/main" id="{29F131B3-70D8-4212-9318-49432C1DE818}"/>
              </a:ext>
            </a:extLst>
          </p:cNvPr>
          <p:cNvSpPr/>
          <p:nvPr/>
        </p:nvSpPr>
        <p:spPr>
          <a:xfrm>
            <a:off x="2999656" y="6489860"/>
            <a:ext cx="1531100" cy="20171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nchorCtr="0">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050" b="1" i="0" u="none" strike="noStrike" kern="1200" baseline="0" dirty="0">
                <a:solidFill>
                  <a:schemeClr val="bg1"/>
                </a:solidFill>
                <a:latin typeface="+mj-lt"/>
                <a:ea typeface="+mn-ea"/>
                <a:cs typeface="+mn-cs"/>
              </a:rPr>
              <a:t>RENESAS CONFIDENTIAL</a:t>
            </a:r>
            <a:endParaRPr lang="en-US" sz="1050" b="1" dirty="0">
              <a:latin typeface="+mj-lt"/>
            </a:endParaRPr>
          </a:p>
        </p:txBody>
      </p:sp>
      <p:pic>
        <p:nvPicPr>
          <p:cNvPr id="4" name="図 3" descr="挿絵 が含まれている画像&#10;&#10;自動的に生成された説明">
            <a:extLst>
              <a:ext uri="{FF2B5EF4-FFF2-40B4-BE49-F238E27FC236}">
                <a16:creationId xmlns:a16="http://schemas.microsoft.com/office/drawing/2014/main" id="{94BF021D-3B93-18B9-E1A1-842FFACFCEAA}"/>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9925185" y="6435022"/>
            <a:ext cx="1796415" cy="306346"/>
          </a:xfrm>
          <a:prstGeom prst="rect">
            <a:avLst/>
          </a:prstGeom>
        </p:spPr>
      </p:pic>
    </p:spTree>
    <p:extLst>
      <p:ext uri="{BB962C8B-B14F-4D97-AF65-F5344CB8AC3E}">
        <p14:creationId xmlns:p14="http://schemas.microsoft.com/office/powerpoint/2010/main" val="17244079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xStyles>
    <p:titleStyle>
      <a:lvl1pPr algn="l" defTabSz="914400" rtl="0" eaLnBrk="1" latinLnBrk="0" hangingPunct="1">
        <a:lnSpc>
          <a:spcPct val="90000"/>
        </a:lnSpc>
        <a:spcBef>
          <a:spcPct val="0"/>
        </a:spcBef>
        <a:buNone/>
        <a:defRPr kumimoji="1" sz="3200" b="1" kern="1200" cap="all" baseline="0">
          <a:solidFill>
            <a:schemeClr val="tx2"/>
          </a:solidFill>
          <a:latin typeface="+mj-lt"/>
          <a:ea typeface="+mj-ea"/>
          <a:cs typeface="+mj-cs"/>
        </a:defRPr>
      </a:lvl1pPr>
    </p:titleStyle>
    <p:bodyStyle>
      <a:lvl1pPr marL="0" indent="0" algn="l" defTabSz="914400" rtl="0" eaLnBrk="1" latinLnBrk="0" hangingPunct="1">
        <a:lnSpc>
          <a:spcPct val="120000"/>
        </a:lnSpc>
        <a:spcBef>
          <a:spcPts val="0"/>
        </a:spcBef>
        <a:spcAft>
          <a:spcPts val="800"/>
        </a:spcAft>
        <a:buFont typeface="Arial" panose="020B0604020202020204" pitchFamily="34" charset="0"/>
        <a:buNone/>
        <a:defRPr kumimoji="1" sz="1600" kern="1200">
          <a:solidFill>
            <a:schemeClr val="tx1"/>
          </a:solidFill>
          <a:latin typeface="+mn-lt"/>
          <a:ea typeface="+mn-ea"/>
          <a:cs typeface="+mn-cs"/>
        </a:defRPr>
      </a:lvl1pPr>
      <a:lvl2pPr marL="1778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2pPr>
      <a:lvl3pPr marL="3556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3pPr>
      <a:lvl4pPr marL="539750" indent="-184150"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4pPr>
      <a:lvl5pPr marL="719138" indent="-179388"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de-DE"/>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90">
          <p15:clr>
            <a:srgbClr val="F26B43"/>
          </p15:clr>
        </p15:guide>
        <p15:guide id="2" pos="676">
          <p15:clr>
            <a:srgbClr val="F26B43"/>
          </p15:clr>
        </p15:guide>
        <p15:guide id="3" pos="3841">
          <p15:clr>
            <a:srgbClr val="F26B43"/>
          </p15:clr>
        </p15:guide>
        <p15:guide id="4" pos="7378">
          <p15:clr>
            <a:srgbClr val="F26B43"/>
          </p15:clr>
        </p15:guide>
        <p15:guide id="5" pos="6289">
          <p15:clr>
            <a:srgbClr val="F26B43"/>
          </p15:clr>
        </p15:guide>
        <p15:guide id="6" orient="horz" pos="3884">
          <p15:clr>
            <a:srgbClr val="F26B43"/>
          </p15:clr>
        </p15:guide>
        <p15:guide id="7" orient="horz" pos="890">
          <p15:clr>
            <a:srgbClr val="F26B43"/>
          </p15:clr>
        </p15:guide>
        <p15:guide id="8" orient="horz" pos="618">
          <p15:clr>
            <a:srgbClr val="F26B43"/>
          </p15:clr>
        </p15:guide>
        <p15:guide id="9" orient="horz" pos="346">
          <p15:clr>
            <a:srgbClr val="F26B43"/>
          </p15:clr>
        </p15:guide>
        <p15:guide id="10" orient="horz" pos="4201">
          <p15:clr>
            <a:srgbClr val="F26B43"/>
          </p15:clr>
        </p15:guide>
        <p15:guide id="11" orient="horz" pos="709">
          <p15:clr>
            <a:srgbClr val="F26B43"/>
          </p15:clr>
        </p15:guide>
        <p15:guide id="12" orient="horz" pos="3984">
          <p15:clr>
            <a:srgbClr val="F26B43"/>
          </p15:clr>
        </p15:guide>
        <p15:guide id="13" pos="529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sv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renesas/fsp/releases" TargetMode="External"/><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www.renesas.com/in/en/document/scd/ra-aws-mqtttls-cloud-connectivity-solution-ethernet-application-project?language=en&amp;r=1611751" TargetMode="External"/><Relationship Id="rId7" Type="http://schemas.openxmlformats.org/officeDocument/2006/relationships/hyperlink" Target="https://www.renesas.com/in/en/document/scd/ra-aws-mqtttls-cloud-connectivity-solution-ethernet?language=en&amp;r=1611751" TargetMode="External"/><Relationship Id="rId2" Type="http://schemas.openxmlformats.org/officeDocument/2006/relationships/hyperlink" Target="https://www.renesas.com/in/en/document/apn/ra-aws-mqtttls-cloud-connectivity-solution-ethernet-application-project?r=1611751" TargetMode="External"/><Relationship Id="rId1" Type="http://schemas.openxmlformats.org/officeDocument/2006/relationships/slideLayout" Target="../slideLayouts/slideLayout4.xml"/><Relationship Id="rId6" Type="http://schemas.openxmlformats.org/officeDocument/2006/relationships/hyperlink" Target="https://www.renesas.com/in/en/document/apn/ra-aws-mqtttls-cloud-connectivity-solution-ethernet?r=1611751" TargetMode="External"/><Relationship Id="rId5" Type="http://schemas.openxmlformats.org/officeDocument/2006/relationships/hyperlink" Target="https://www.renesas.com/in/en/document/scd/ra-aws-mqtttls-cloud-connectivity-solution-cellular-application-project?language=en&amp;r=1611751" TargetMode="External"/><Relationship Id="rId4" Type="http://schemas.openxmlformats.org/officeDocument/2006/relationships/hyperlink" Target="https://www.renesas.com/in/en/document/apn/ra-aws-mqtttls-cloud-connectivity-solution-cellular-application-project?r=1611751" TargetMode="Externa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9.xml"/><Relationship Id="rId1" Type="http://schemas.openxmlformats.org/officeDocument/2006/relationships/tags" Target="../tags/tag1.xml"/></Relationships>
</file>

<file path=ppt/slides/_rels/slide24.xml.rels><?xml version="1.0" encoding="UTF-8" standalone="yes"?>
<Relationships xmlns="http://schemas.openxmlformats.org/package/2006/relationships"><Relationship Id="rId8" Type="http://schemas.openxmlformats.org/officeDocument/2006/relationships/slide" Target="slide34.xml"/><Relationship Id="rId3" Type="http://schemas.openxmlformats.org/officeDocument/2006/relationships/slide" Target="slide25.xml"/><Relationship Id="rId7"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slide" Target="slide28.xml"/><Relationship Id="rId5" Type="http://schemas.openxmlformats.org/officeDocument/2006/relationships/slide" Target="slide27.xml"/><Relationship Id="rId4" Type="http://schemas.openxmlformats.org/officeDocument/2006/relationships/slide" Target="slide26.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4.xml"/><Relationship Id="rId4" Type="http://schemas.openxmlformats.org/officeDocument/2006/relationships/slide" Target="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3.jpeg"/><Relationship Id="rId1" Type="http://schemas.openxmlformats.org/officeDocument/2006/relationships/slideLayout" Target="../slideLayouts/slideLayout4.xml"/><Relationship Id="rId4" Type="http://schemas.openxmlformats.org/officeDocument/2006/relationships/slide" Target="slide24.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4.jpeg"/><Relationship Id="rId1" Type="http://schemas.openxmlformats.org/officeDocument/2006/relationships/slideLayout" Target="../slideLayouts/slideLayout4.xml"/><Relationship Id="rId4" Type="http://schemas.openxmlformats.org/officeDocument/2006/relationships/slide" Target="slide24.xml"/></Relationships>
</file>

<file path=ppt/slides/_rels/slide28.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image" Target="../media/image35.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www.renesas.com/in/en/document/scd/ra-aws-mqtttls-cloud-connectivity-solution-ethernet-application-project?language=en&amp;r=1611751" TargetMode="Externa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hyperlink" Target="https://www.renesas.com/us/en/products/microcontrollers-microprocessors/ra-cortex-m-mcus" TargetMode="External"/><Relationship Id="rId2" Type="http://schemas.openxmlformats.org/officeDocument/2006/relationships/image" Target="../media/image5.png"/><Relationship Id="rId1" Type="http://schemas.openxmlformats.org/officeDocument/2006/relationships/slideLayout" Target="../slideLayouts/slideLayout3.xml"/><Relationship Id="rId5" Type="http://schemas.openxmlformats.org/officeDocument/2006/relationships/hyperlink" Target="https://www.renesas.com/us/en/document/bro/renesas-ra-family-brochure?r=467666" TargetMode="Externa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47.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9.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renesas.com/us/en/products/microcontrollers-microprocessors/ra-cortex-m-mcus/ra-kits" TargetMode="External"/><Relationship Id="rId1" Type="http://schemas.openxmlformats.org/officeDocument/2006/relationships/slideLayout" Target="../slideLayouts/slideLayout3.xml"/><Relationship Id="rId6" Type="http://schemas.openxmlformats.org/officeDocument/2006/relationships/hyperlink" Target="https://www.renesas.com/us/en/products/microcontrollers-microprocessors/ra-cortex-m-mcus/ck-ra6m5-cloud-kit-based-ra6m5-mcu-group" TargetMode="External"/><Relationship Id="rId5" Type="http://schemas.openxmlformats.org/officeDocument/2006/relationships/hyperlink" Target="https://www.renesas.com/us/en/products/microcontrollers-microprocessors/ra-cortex-m-mcus/ra-video-library" TargetMode="External"/><Relationship Id="rId4" Type="http://schemas.openxmlformats.org/officeDocument/2006/relationships/hyperlink" Target="https://www.renesas.com/us/en/products/microcontrollers-microprocessors/ra-cortex-m-mcus/ra-book"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www.renesas.cloud-ra-rx.com/" TargetMode="Externa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www.renesas.cloud-ra-rx.com/login" TargetMode="Externa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9.xml"/><Relationship Id="rId1" Type="http://schemas.openxmlformats.org/officeDocument/2006/relationships/tags" Target="../tags/tag3.xml"/></Relationships>
</file>

<file path=ppt/slides/_rels/slide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5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3.png"/><Relationship Id="rId1" Type="http://schemas.openxmlformats.org/officeDocument/2006/relationships/slideLayout" Target="../slideLayouts/slideLayout4.xml"/><Relationship Id="rId5" Type="http://schemas.openxmlformats.org/officeDocument/2006/relationships/image" Target="../media/image75.png"/><Relationship Id="rId4" Type="http://schemas.openxmlformats.org/officeDocument/2006/relationships/image" Target="../media/image74.png"/></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4.png"/><Relationship Id="rId1" Type="http://schemas.openxmlformats.org/officeDocument/2006/relationships/slideLayout" Target="../slideLayouts/slideLayout4.xml"/><Relationship Id="rId5" Type="http://schemas.openxmlformats.org/officeDocument/2006/relationships/image" Target="../media/image78.png"/><Relationship Id="rId4" Type="http://schemas.openxmlformats.org/officeDocument/2006/relationships/image" Target="../media/image77.png"/></Relationships>
</file>

<file path=ppt/slides/_rels/slide5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9.xml"/><Relationship Id="rId1" Type="http://schemas.openxmlformats.org/officeDocument/2006/relationships/tags" Target="../tags/tag4.xml"/></Relationships>
</file>

<file path=ppt/slides/_rels/slide6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9.xml"/><Relationship Id="rId1" Type="http://schemas.openxmlformats.org/officeDocument/2006/relationships/tags" Target="../tags/tag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hyperlink" Target="https://pdf1.alldatasheet.com/datasheet-pdf/view/254714/AD/ADXL345.html"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05.png"/></Relationships>
</file>

<file path=ppt/slides/_rels/slide9.xml.rels><?xml version="1.0" encoding="UTF-8" standalone="yes"?>
<Relationships xmlns="http://schemas.openxmlformats.org/package/2006/relationships"><Relationship Id="rId3" Type="http://schemas.openxmlformats.org/officeDocument/2006/relationships/hyperlink" Target="https://www.renesas.com/us/en/document/gde/1520091?r=1498411" TargetMode="External"/><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07.png"/></Relationships>
</file>

<file path=ppt/slides/_rels/slide9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09.png"/></Relationships>
</file>

<file path=ppt/slides/_rels/slide9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1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hyperlink" Target="https://pdf1.alldatasheet.com/datasheet-pdf/view/434853/MAXIM/MAX31722.html"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12.png"/></Relationships>
</file>

<file path=ppt/slides/_rels/slide9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15.png"/></Relationships>
</file>

<file path=ppt/slides/_rels/slide9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プレースホルダー 9" descr="屋外, ストリート, 交通, 光 が含まれている画像&#10;&#10;自動的に生成された説明">
            <a:extLst>
              <a:ext uri="{FF2B5EF4-FFF2-40B4-BE49-F238E27FC236}">
                <a16:creationId xmlns:a16="http://schemas.microsoft.com/office/drawing/2014/main" id="{8F16C1E8-7127-4426-AE73-F7E4BA21B689}"/>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95" r="95"/>
          <a:stretch>
            <a:fillRect/>
          </a:stretch>
        </p:blipFill>
        <p:spPr/>
      </p:pic>
      <p:sp>
        <p:nvSpPr>
          <p:cNvPr id="6" name="テキスト プレースホルダー 5">
            <a:extLst>
              <a:ext uri="{FF2B5EF4-FFF2-40B4-BE49-F238E27FC236}">
                <a16:creationId xmlns:a16="http://schemas.microsoft.com/office/drawing/2014/main" id="{7006131E-FB56-425D-89D8-786378BA6FAA}"/>
              </a:ext>
            </a:extLst>
          </p:cNvPr>
          <p:cNvSpPr>
            <a:spLocks noGrp="1"/>
          </p:cNvSpPr>
          <p:nvPr>
            <p:ph type="body" sz="quarter" idx="11"/>
          </p:nvPr>
        </p:nvSpPr>
        <p:spPr/>
        <p:txBody>
          <a:bodyPr/>
          <a:lstStyle/>
          <a:p>
            <a:r>
              <a:rPr lang="en-US" altLang="ja-JP" dirty="0"/>
              <a:t>Renesas RA6M5 cloud kit workshop</a:t>
            </a:r>
          </a:p>
          <a:p>
            <a:r>
              <a:rPr lang="en-US" altLang="ja-JP" sz="1800" dirty="0"/>
              <a:t>Introduction – Live demo – Hands on</a:t>
            </a:r>
          </a:p>
        </p:txBody>
      </p:sp>
      <p:sp>
        <p:nvSpPr>
          <p:cNvPr id="7" name="テキスト プレースホルダー 6">
            <a:extLst>
              <a:ext uri="{FF2B5EF4-FFF2-40B4-BE49-F238E27FC236}">
                <a16:creationId xmlns:a16="http://schemas.microsoft.com/office/drawing/2014/main" id="{1AB9B509-0B62-403A-B8A8-5AB7BF69492A}"/>
              </a:ext>
            </a:extLst>
          </p:cNvPr>
          <p:cNvSpPr>
            <a:spLocks noGrp="1"/>
          </p:cNvSpPr>
          <p:nvPr>
            <p:ph type="body" sz="quarter" idx="13"/>
          </p:nvPr>
        </p:nvSpPr>
        <p:spPr>
          <a:xfrm>
            <a:off x="1080000" y="2700000"/>
            <a:ext cx="5040000" cy="1348401"/>
          </a:xfrm>
        </p:spPr>
        <p:txBody>
          <a:bodyPr/>
          <a:lstStyle/>
          <a:p>
            <a:r>
              <a:rPr lang="en-US" altLang="ja-JP" dirty="0"/>
              <a:t>April 2023</a:t>
            </a:r>
          </a:p>
          <a:p>
            <a:r>
              <a:rPr lang="en-US" altLang="ja-JP" dirty="0"/>
              <a:t>Duy Nguyen</a:t>
            </a:r>
          </a:p>
          <a:p>
            <a:r>
              <a:rPr lang="en-US" b="0" i="0" dirty="0">
                <a:effectLst/>
                <a:latin typeface="Segoe UI" panose="020B0502040204020203" pitchFamily="34" charset="0"/>
              </a:rPr>
              <a:t>RVC/IIBU/SDD/SWD/FSP1</a:t>
            </a:r>
          </a:p>
          <a:p>
            <a:r>
              <a:rPr lang="en-US" altLang="ja-JP" dirty="0"/>
              <a:t>Renesas Electronics Corporation</a:t>
            </a:r>
          </a:p>
        </p:txBody>
      </p:sp>
    </p:spTree>
    <p:extLst>
      <p:ext uri="{BB962C8B-B14F-4D97-AF65-F5344CB8AC3E}">
        <p14:creationId xmlns:p14="http://schemas.microsoft.com/office/powerpoint/2010/main" val="23295846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D22C6FF3-4960-42F9-84C7-C7C7148379DA}"/>
              </a:ext>
            </a:extLst>
          </p:cNvPr>
          <p:cNvSpPr txBox="1"/>
          <p:nvPr/>
        </p:nvSpPr>
        <p:spPr>
          <a:xfrm>
            <a:off x="467999" y="1394611"/>
            <a:ext cx="11179504" cy="1815882"/>
          </a:xfrm>
          <a:prstGeom prst="rect">
            <a:avLst/>
          </a:prstGeom>
          <a:noFill/>
        </p:spPr>
        <p:txBody>
          <a:bodyPr wrap="square" rtlCol="0">
            <a:spAutoFit/>
          </a:bodyPr>
          <a:lstStyle/>
          <a:p>
            <a:r>
              <a:rPr kumimoji="1" lang="en-US" sz="1600" b="1" dirty="0"/>
              <a:t>Module</a:t>
            </a:r>
          </a:p>
          <a:p>
            <a:pPr marL="285750" indent="-285750">
              <a:buFont typeface="Arial" panose="020B0604020202020204" pitchFamily="34" charset="0"/>
              <a:buChar char="•"/>
            </a:pPr>
            <a:r>
              <a:rPr kumimoji="1" lang="en-US" sz="1600" dirty="0"/>
              <a:t>Modules can be </a:t>
            </a:r>
            <a:r>
              <a:rPr kumimoji="1" lang="en-US" sz="1600" b="1" dirty="0"/>
              <a:t>peripheral drivers</a:t>
            </a:r>
            <a:r>
              <a:rPr kumimoji="1" lang="en-US" sz="1600" dirty="0"/>
              <a:t>, </a:t>
            </a:r>
            <a:r>
              <a:rPr kumimoji="1" lang="en-US" sz="1600" b="1" dirty="0"/>
              <a:t>purely software (middleware)</a:t>
            </a:r>
            <a:r>
              <a:rPr kumimoji="1" lang="en-US" sz="1600" dirty="0"/>
              <a:t>, or anything in between.</a:t>
            </a:r>
          </a:p>
          <a:p>
            <a:pPr marL="285750" indent="-285750">
              <a:buFont typeface="Arial" panose="020B0604020202020204" pitchFamily="34" charset="0"/>
              <a:buChar char="•"/>
            </a:pPr>
            <a:r>
              <a:rPr kumimoji="1" lang="en-US" sz="1600" dirty="0"/>
              <a:t>Modules are the core building block of FSP. Modules can do many different things, but all modules share the basic concept of providing functionality upwards and requiring functionality from below.</a:t>
            </a:r>
          </a:p>
          <a:p>
            <a:r>
              <a:rPr kumimoji="1" lang="en-US" sz="1600" b="1" dirty="0"/>
              <a:t>Stack</a:t>
            </a:r>
          </a:p>
          <a:p>
            <a:pPr marL="285750" indent="-285750">
              <a:buFont typeface="Arial" panose="020B0604020202020204" pitchFamily="34" charset="0"/>
              <a:buChar char="•"/>
            </a:pPr>
            <a:r>
              <a:rPr lang="en-US" sz="1600" dirty="0"/>
              <a:t>When modules are layered atop one another, an FSP </a:t>
            </a:r>
            <a:r>
              <a:rPr lang="en-US" sz="1600" b="1" dirty="0"/>
              <a:t>stack</a:t>
            </a:r>
            <a:r>
              <a:rPr lang="en-US" sz="1600" dirty="0"/>
              <a:t> is formed.</a:t>
            </a:r>
          </a:p>
          <a:p>
            <a:endParaRPr kumimoji="1" lang="en-US" sz="1600" b="1" dirty="0"/>
          </a:p>
        </p:txBody>
      </p:sp>
      <p:grpSp>
        <p:nvGrpSpPr>
          <p:cNvPr id="7" name="Group 6">
            <a:extLst>
              <a:ext uri="{FF2B5EF4-FFF2-40B4-BE49-F238E27FC236}">
                <a16:creationId xmlns:a16="http://schemas.microsoft.com/office/drawing/2014/main" id="{ABA4F33B-2F6A-45EC-A607-0004C5134F41}"/>
              </a:ext>
            </a:extLst>
          </p:cNvPr>
          <p:cNvGrpSpPr/>
          <p:nvPr/>
        </p:nvGrpSpPr>
        <p:grpSpPr>
          <a:xfrm>
            <a:off x="7951782" y="2954024"/>
            <a:ext cx="2334827" cy="3284740"/>
            <a:chOff x="7356163" y="2912079"/>
            <a:chExt cx="2334827" cy="3284740"/>
          </a:xfrm>
        </p:grpSpPr>
        <p:sp>
          <p:nvSpPr>
            <p:cNvPr id="55" name="Rectangle 54">
              <a:extLst>
                <a:ext uri="{FF2B5EF4-FFF2-40B4-BE49-F238E27FC236}">
                  <a16:creationId xmlns:a16="http://schemas.microsoft.com/office/drawing/2014/main" id="{F508E99D-31FF-499E-BDE6-551E1F4327DD}"/>
                </a:ext>
              </a:extLst>
            </p:cNvPr>
            <p:cNvSpPr/>
            <p:nvPr/>
          </p:nvSpPr>
          <p:spPr>
            <a:xfrm>
              <a:off x="7356163" y="2912079"/>
              <a:ext cx="2334827" cy="79011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Application</a:t>
              </a:r>
            </a:p>
          </p:txBody>
        </p:sp>
        <p:sp>
          <p:nvSpPr>
            <p:cNvPr id="56" name="Rectangle 55">
              <a:extLst>
                <a:ext uri="{FF2B5EF4-FFF2-40B4-BE49-F238E27FC236}">
                  <a16:creationId xmlns:a16="http://schemas.microsoft.com/office/drawing/2014/main" id="{727A6486-08FC-40E8-9DC6-5C9E5CA55C20}"/>
                </a:ext>
              </a:extLst>
            </p:cNvPr>
            <p:cNvSpPr/>
            <p:nvPr/>
          </p:nvSpPr>
          <p:spPr>
            <a:xfrm>
              <a:off x="7356163" y="4138677"/>
              <a:ext cx="2334827" cy="79011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FSP Module</a:t>
              </a:r>
            </a:p>
          </p:txBody>
        </p:sp>
        <p:sp>
          <p:nvSpPr>
            <p:cNvPr id="57" name="Rectangle 56">
              <a:extLst>
                <a:ext uri="{FF2B5EF4-FFF2-40B4-BE49-F238E27FC236}">
                  <a16:creationId xmlns:a16="http://schemas.microsoft.com/office/drawing/2014/main" id="{A640BC47-7295-4009-965F-22D269F0D749}"/>
                </a:ext>
              </a:extLst>
            </p:cNvPr>
            <p:cNvSpPr/>
            <p:nvPr/>
          </p:nvSpPr>
          <p:spPr>
            <a:xfrm>
              <a:off x="7356163" y="5406706"/>
              <a:ext cx="2334827" cy="7901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BSP</a:t>
              </a:r>
            </a:p>
          </p:txBody>
        </p:sp>
        <p:cxnSp>
          <p:nvCxnSpPr>
            <p:cNvPr id="59" name="Straight Arrow Connector 58">
              <a:extLst>
                <a:ext uri="{FF2B5EF4-FFF2-40B4-BE49-F238E27FC236}">
                  <a16:creationId xmlns:a16="http://schemas.microsoft.com/office/drawing/2014/main" id="{CF1717EA-1B08-467B-B48E-F99CB6C99929}"/>
                </a:ext>
              </a:extLst>
            </p:cNvPr>
            <p:cNvCxnSpPr>
              <a:stCxn id="55" idx="2"/>
              <a:endCxn id="56" idx="0"/>
            </p:cNvCxnSpPr>
            <p:nvPr/>
          </p:nvCxnSpPr>
          <p:spPr>
            <a:xfrm>
              <a:off x="8523577" y="3702192"/>
              <a:ext cx="0" cy="436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048B18E-8D6E-45FA-B5E9-98F4AF8C4E04}"/>
                </a:ext>
              </a:extLst>
            </p:cNvPr>
            <p:cNvCxnSpPr>
              <a:stCxn id="56" idx="2"/>
              <a:endCxn id="57" idx="0"/>
            </p:cNvCxnSpPr>
            <p:nvPr/>
          </p:nvCxnSpPr>
          <p:spPr>
            <a:xfrm>
              <a:off x="8523577" y="4928790"/>
              <a:ext cx="0" cy="477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8ACCF594-A181-4A42-9655-C14A5F83AE37}"/>
              </a:ext>
            </a:extLst>
          </p:cNvPr>
          <p:cNvGrpSpPr/>
          <p:nvPr/>
        </p:nvGrpSpPr>
        <p:grpSpPr>
          <a:xfrm>
            <a:off x="3147773" y="3367281"/>
            <a:ext cx="2334827" cy="2112886"/>
            <a:chOff x="1998482" y="3413668"/>
            <a:chExt cx="2334827" cy="2112886"/>
          </a:xfrm>
        </p:grpSpPr>
        <p:sp>
          <p:nvSpPr>
            <p:cNvPr id="63" name="Rectangle 62">
              <a:extLst>
                <a:ext uri="{FF2B5EF4-FFF2-40B4-BE49-F238E27FC236}">
                  <a16:creationId xmlns:a16="http://schemas.microsoft.com/office/drawing/2014/main" id="{0409DCB4-5EE5-4085-A32D-BBB48C0E347C}"/>
                </a:ext>
              </a:extLst>
            </p:cNvPr>
            <p:cNvSpPr/>
            <p:nvPr/>
          </p:nvSpPr>
          <p:spPr>
            <a:xfrm>
              <a:off x="1998482" y="4138677"/>
              <a:ext cx="2334827" cy="79011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Module</a:t>
              </a:r>
            </a:p>
          </p:txBody>
        </p:sp>
        <p:cxnSp>
          <p:nvCxnSpPr>
            <p:cNvPr id="67" name="Straight Arrow Connector 66">
              <a:extLst>
                <a:ext uri="{FF2B5EF4-FFF2-40B4-BE49-F238E27FC236}">
                  <a16:creationId xmlns:a16="http://schemas.microsoft.com/office/drawing/2014/main" id="{6DF1B680-D292-4AA3-9460-078B60FE4B6D}"/>
                </a:ext>
              </a:extLst>
            </p:cNvPr>
            <p:cNvCxnSpPr>
              <a:stCxn id="63" idx="2"/>
            </p:cNvCxnSpPr>
            <p:nvPr/>
          </p:nvCxnSpPr>
          <p:spPr>
            <a:xfrm flipH="1">
              <a:off x="3165895" y="4928790"/>
              <a:ext cx="1" cy="597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43F773AD-BBA9-4AB4-851E-E6F7C415A746}"/>
                </a:ext>
              </a:extLst>
            </p:cNvPr>
            <p:cNvCxnSpPr>
              <a:stCxn id="63" idx="0"/>
            </p:cNvCxnSpPr>
            <p:nvPr/>
          </p:nvCxnSpPr>
          <p:spPr>
            <a:xfrm flipH="1" flipV="1">
              <a:off x="3165895" y="3413668"/>
              <a:ext cx="1" cy="725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09F11DCB-7FC4-4D1E-A0A9-DE42367BADE8}"/>
                </a:ext>
              </a:extLst>
            </p:cNvPr>
            <p:cNvSpPr txBox="1"/>
            <p:nvPr/>
          </p:nvSpPr>
          <p:spPr>
            <a:xfrm>
              <a:off x="2739768" y="3702192"/>
              <a:ext cx="995769" cy="307777"/>
            </a:xfrm>
            <a:prstGeom prst="rect">
              <a:avLst/>
            </a:prstGeom>
            <a:solidFill>
              <a:schemeClr val="bg1"/>
            </a:solidFill>
          </p:spPr>
          <p:txBody>
            <a:bodyPr wrap="square" rtlCol="0">
              <a:spAutoFit/>
            </a:bodyPr>
            <a:lstStyle/>
            <a:p>
              <a:r>
                <a:rPr lang="en-US" sz="1400" dirty="0"/>
                <a:t>Provides</a:t>
              </a:r>
            </a:p>
          </p:txBody>
        </p:sp>
        <p:sp>
          <p:nvSpPr>
            <p:cNvPr id="71" name="TextBox 70">
              <a:extLst>
                <a:ext uri="{FF2B5EF4-FFF2-40B4-BE49-F238E27FC236}">
                  <a16:creationId xmlns:a16="http://schemas.microsoft.com/office/drawing/2014/main" id="{78AE9BFD-3EB5-4C1E-AB2C-E71BFDCE3F99}"/>
                </a:ext>
              </a:extLst>
            </p:cNvPr>
            <p:cNvSpPr txBox="1"/>
            <p:nvPr/>
          </p:nvSpPr>
          <p:spPr>
            <a:xfrm>
              <a:off x="2739768" y="5004786"/>
              <a:ext cx="995769" cy="307777"/>
            </a:xfrm>
            <a:prstGeom prst="rect">
              <a:avLst/>
            </a:prstGeom>
            <a:solidFill>
              <a:schemeClr val="bg1"/>
            </a:solidFill>
          </p:spPr>
          <p:txBody>
            <a:bodyPr wrap="square" rtlCol="0">
              <a:spAutoFit/>
            </a:bodyPr>
            <a:lstStyle/>
            <a:p>
              <a:r>
                <a:rPr lang="en-US" sz="1400" dirty="0"/>
                <a:t>Requires</a:t>
              </a:r>
            </a:p>
          </p:txBody>
        </p:sp>
      </p:grpSp>
      <p:sp>
        <p:nvSpPr>
          <p:cNvPr id="19" name="Title 1">
            <a:extLst>
              <a:ext uri="{FF2B5EF4-FFF2-40B4-BE49-F238E27FC236}">
                <a16:creationId xmlns:a16="http://schemas.microsoft.com/office/drawing/2014/main" id="{DB139115-6B15-4EB5-B518-318983665DCA}"/>
              </a:ext>
            </a:extLst>
          </p:cNvPr>
          <p:cNvSpPr>
            <a:spLocks noGrp="1"/>
          </p:cNvSpPr>
          <p:nvPr>
            <p:ph type="title"/>
          </p:nvPr>
        </p:nvSpPr>
        <p:spPr>
          <a:xfrm>
            <a:off x="468313" y="332316"/>
            <a:ext cx="11244262" cy="720197"/>
          </a:xfrm>
        </p:spPr>
        <p:txBody>
          <a:bodyPr/>
          <a:lstStyle/>
          <a:p>
            <a:r>
              <a:rPr lang="en-US" dirty="0">
                <a:solidFill>
                  <a:srgbClr val="06418C"/>
                </a:solidFill>
              </a:rPr>
              <a:t>Development environment</a:t>
            </a:r>
            <a:br>
              <a:rPr lang="en-US" dirty="0">
                <a:solidFill>
                  <a:srgbClr val="06418C"/>
                </a:solidFill>
              </a:rPr>
            </a:br>
            <a:r>
              <a:rPr lang="en-US" sz="2000" dirty="0">
                <a:solidFill>
                  <a:srgbClr val="06418C"/>
                </a:solidFill>
              </a:rPr>
              <a:t>Flexible software package (FSP) – Common terminology</a:t>
            </a:r>
            <a:endParaRPr lang="en-US" sz="2000" dirty="0"/>
          </a:p>
        </p:txBody>
      </p:sp>
    </p:spTree>
    <p:extLst>
      <p:ext uri="{BB962C8B-B14F-4D97-AF65-F5344CB8AC3E}">
        <p14:creationId xmlns:p14="http://schemas.microsoft.com/office/powerpoint/2010/main" val="202584673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プレースホルダー 3">
            <a:extLst>
              <a:ext uri="{FF2B5EF4-FFF2-40B4-BE49-F238E27FC236}">
                <a16:creationId xmlns:a16="http://schemas.microsoft.com/office/drawing/2014/main" id="{B3D737A5-6BDA-4496-BFA2-48EC8B9E9EBA}"/>
              </a:ext>
            </a:extLst>
          </p:cNvPr>
          <p:cNvSpPr>
            <a:spLocks noGrp="1"/>
          </p:cNvSpPr>
          <p:nvPr>
            <p:ph type="body" sz="quarter" idx="13"/>
          </p:nvPr>
        </p:nvSpPr>
        <p:spPr>
          <a:xfrm>
            <a:off x="1080000" y="1412776"/>
            <a:ext cx="5280000" cy="300339"/>
          </a:xfrm>
        </p:spPr>
        <p:txBody>
          <a:bodyPr/>
          <a:lstStyle/>
          <a:p>
            <a:r>
              <a:rPr lang="en-US" altLang="ja-JP" dirty="0"/>
              <a:t>Renesas.com</a:t>
            </a:r>
            <a:endParaRPr lang="ja-JP" altLang="en-US" dirty="0"/>
          </a:p>
        </p:txBody>
      </p:sp>
    </p:spTree>
    <p:extLst>
      <p:ext uri="{BB962C8B-B14F-4D97-AF65-F5344CB8AC3E}">
        <p14:creationId xmlns:p14="http://schemas.microsoft.com/office/powerpoint/2010/main" val="3372854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45CF7-17DD-40D7-B61A-D2E032308B53}"/>
              </a:ext>
            </a:extLst>
          </p:cNvPr>
          <p:cNvSpPr>
            <a:spLocks noGrp="1"/>
          </p:cNvSpPr>
          <p:nvPr>
            <p:ph type="title"/>
          </p:nvPr>
        </p:nvSpPr>
        <p:spPr>
          <a:xfrm>
            <a:off x="467999" y="332539"/>
            <a:ext cx="11244575" cy="720197"/>
          </a:xfrm>
        </p:spPr>
        <p:txBody>
          <a:bodyPr/>
          <a:lstStyle/>
          <a:p>
            <a:r>
              <a:rPr lang="en-US" dirty="0">
                <a:solidFill>
                  <a:srgbClr val="06418C"/>
                </a:solidFill>
              </a:rPr>
              <a:t>Development environment</a:t>
            </a:r>
            <a:br>
              <a:rPr lang="en-US" dirty="0">
                <a:solidFill>
                  <a:srgbClr val="06418C"/>
                </a:solidFill>
              </a:rPr>
            </a:br>
            <a:r>
              <a:rPr lang="en-US" sz="2000" dirty="0">
                <a:solidFill>
                  <a:srgbClr val="06418C"/>
                </a:solidFill>
              </a:rPr>
              <a:t>Flexible software package (FSP) – Common terminology</a:t>
            </a:r>
            <a:endParaRPr lang="en-US" sz="2000" dirty="0"/>
          </a:p>
        </p:txBody>
      </p:sp>
      <p:grpSp>
        <p:nvGrpSpPr>
          <p:cNvPr id="25" name="Group 24">
            <a:extLst>
              <a:ext uri="{FF2B5EF4-FFF2-40B4-BE49-F238E27FC236}">
                <a16:creationId xmlns:a16="http://schemas.microsoft.com/office/drawing/2014/main" id="{DBCB1AF5-B4F0-4E07-8EF8-B297BEE871A5}"/>
              </a:ext>
            </a:extLst>
          </p:cNvPr>
          <p:cNvGrpSpPr/>
          <p:nvPr/>
        </p:nvGrpSpPr>
        <p:grpSpPr>
          <a:xfrm>
            <a:off x="281859" y="2755047"/>
            <a:ext cx="5208324" cy="2654153"/>
            <a:chOff x="3421601" y="3293739"/>
            <a:chExt cx="3689758" cy="1448634"/>
          </a:xfrm>
        </p:grpSpPr>
        <p:sp>
          <p:nvSpPr>
            <p:cNvPr id="26" name="Rectangle: Rounded Corners 25">
              <a:extLst>
                <a:ext uri="{FF2B5EF4-FFF2-40B4-BE49-F238E27FC236}">
                  <a16:creationId xmlns:a16="http://schemas.microsoft.com/office/drawing/2014/main" id="{7DC9E4AC-849E-493E-89F2-78FA555E0B44}"/>
                </a:ext>
              </a:extLst>
            </p:cNvPr>
            <p:cNvSpPr/>
            <p:nvPr/>
          </p:nvSpPr>
          <p:spPr>
            <a:xfrm>
              <a:off x="4338221" y="3293739"/>
              <a:ext cx="1757779" cy="514905"/>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Interface: I2C master</a:t>
              </a:r>
            </a:p>
            <a:p>
              <a:pPr algn="ctr"/>
              <a:r>
                <a:rPr lang="en-US" sz="1200" dirty="0"/>
                <a:t>r_i2c_master_api.h</a:t>
              </a:r>
            </a:p>
          </p:txBody>
        </p:sp>
        <p:sp>
          <p:nvSpPr>
            <p:cNvPr id="27" name="Rectangle 26">
              <a:extLst>
                <a:ext uri="{FF2B5EF4-FFF2-40B4-BE49-F238E27FC236}">
                  <a16:creationId xmlns:a16="http://schemas.microsoft.com/office/drawing/2014/main" id="{1E8250C0-C578-477E-BC28-53D3416750CA}"/>
                </a:ext>
              </a:extLst>
            </p:cNvPr>
            <p:cNvSpPr/>
            <p:nvPr/>
          </p:nvSpPr>
          <p:spPr>
            <a:xfrm>
              <a:off x="3421601" y="4266631"/>
              <a:ext cx="1475903" cy="47574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dirty="0"/>
                <a:t>Peripheral: SCI</a:t>
              </a:r>
            </a:p>
            <a:p>
              <a:pPr algn="ctr"/>
              <a:r>
                <a:rPr lang="en-US" sz="1200" dirty="0"/>
                <a:t>Module: r_sci_i2c</a:t>
              </a:r>
            </a:p>
          </p:txBody>
        </p:sp>
        <p:sp>
          <p:nvSpPr>
            <p:cNvPr id="28" name="Rectangle 27">
              <a:extLst>
                <a:ext uri="{FF2B5EF4-FFF2-40B4-BE49-F238E27FC236}">
                  <a16:creationId xmlns:a16="http://schemas.microsoft.com/office/drawing/2014/main" id="{1A251806-32DE-4BD1-9368-EA30C576D8F5}"/>
                </a:ext>
              </a:extLst>
            </p:cNvPr>
            <p:cNvSpPr/>
            <p:nvPr/>
          </p:nvSpPr>
          <p:spPr>
            <a:xfrm>
              <a:off x="5635456" y="4266631"/>
              <a:ext cx="1475903" cy="47574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Peripheral: IIC</a:t>
              </a:r>
            </a:p>
            <a:p>
              <a:pPr algn="ctr"/>
              <a:r>
                <a:rPr lang="en-US" sz="1200" dirty="0"/>
                <a:t>Module: </a:t>
              </a:r>
              <a:r>
                <a:rPr lang="en-US" sz="1200" dirty="0" err="1"/>
                <a:t>r_riic</a:t>
              </a:r>
              <a:endParaRPr lang="en-US" sz="1200" dirty="0"/>
            </a:p>
          </p:txBody>
        </p:sp>
        <p:cxnSp>
          <p:nvCxnSpPr>
            <p:cNvPr id="29" name="Connector: Elbow 28">
              <a:extLst>
                <a:ext uri="{FF2B5EF4-FFF2-40B4-BE49-F238E27FC236}">
                  <a16:creationId xmlns:a16="http://schemas.microsoft.com/office/drawing/2014/main" id="{26BA49E2-8CA3-4ED8-8976-34471A15B781}"/>
                </a:ext>
              </a:extLst>
            </p:cNvPr>
            <p:cNvCxnSpPr>
              <a:cxnSpLocks/>
              <a:stCxn id="26" idx="2"/>
              <a:endCxn id="28" idx="0"/>
            </p:cNvCxnSpPr>
            <p:nvPr/>
          </p:nvCxnSpPr>
          <p:spPr>
            <a:xfrm rot="16200000" flipH="1">
              <a:off x="5566266" y="3459488"/>
              <a:ext cx="457987" cy="115629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0E196E66-9626-4CA1-88F8-C7E9ADC9C8CF}"/>
                </a:ext>
              </a:extLst>
            </p:cNvPr>
            <p:cNvCxnSpPr>
              <a:cxnSpLocks/>
              <a:stCxn id="26" idx="2"/>
              <a:endCxn id="27" idx="0"/>
            </p:cNvCxnSpPr>
            <p:nvPr/>
          </p:nvCxnSpPr>
          <p:spPr>
            <a:xfrm rot="5400000">
              <a:off x="4459339" y="3508858"/>
              <a:ext cx="457987" cy="105755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214761B6-FCAD-40E0-8436-C752D4EF7958}"/>
              </a:ext>
            </a:extLst>
          </p:cNvPr>
          <p:cNvGrpSpPr/>
          <p:nvPr/>
        </p:nvGrpSpPr>
        <p:grpSpPr>
          <a:xfrm>
            <a:off x="6064704" y="1904349"/>
            <a:ext cx="5192137" cy="3633935"/>
            <a:chOff x="5569272" y="2225608"/>
            <a:chExt cx="5192137" cy="3633935"/>
          </a:xfrm>
        </p:grpSpPr>
        <p:grpSp>
          <p:nvGrpSpPr>
            <p:cNvPr id="7" name="Group 6">
              <a:extLst>
                <a:ext uri="{FF2B5EF4-FFF2-40B4-BE49-F238E27FC236}">
                  <a16:creationId xmlns:a16="http://schemas.microsoft.com/office/drawing/2014/main" id="{58229CAA-8C0C-42B9-A9C5-824E83BB3E59}"/>
                </a:ext>
              </a:extLst>
            </p:cNvPr>
            <p:cNvGrpSpPr/>
            <p:nvPr/>
          </p:nvGrpSpPr>
          <p:grpSpPr>
            <a:xfrm>
              <a:off x="6953508" y="3165173"/>
              <a:ext cx="684314" cy="597291"/>
              <a:chOff x="-3178059" y="1971565"/>
              <a:chExt cx="992414" cy="990601"/>
            </a:xfrm>
          </p:grpSpPr>
          <p:pic>
            <p:nvPicPr>
              <p:cNvPr id="8" name="Picture 7">
                <a:extLst>
                  <a:ext uri="{FF2B5EF4-FFF2-40B4-BE49-F238E27FC236}">
                    <a16:creationId xmlns:a16="http://schemas.microsoft.com/office/drawing/2014/main" id="{5D86B12B-3A93-42F8-8672-3244048F7138}"/>
                  </a:ext>
                </a:extLst>
              </p:cNvPr>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176246" y="1971565"/>
                <a:ext cx="990601" cy="990601"/>
              </a:xfrm>
              <a:prstGeom prst="rect">
                <a:avLst/>
              </a:prstGeom>
            </p:spPr>
          </p:pic>
          <p:sp>
            <p:nvSpPr>
              <p:cNvPr id="9" name="TextBox 8">
                <a:extLst>
                  <a:ext uri="{FF2B5EF4-FFF2-40B4-BE49-F238E27FC236}">
                    <a16:creationId xmlns:a16="http://schemas.microsoft.com/office/drawing/2014/main" id="{579BAA3F-0BDF-4FC2-BCA2-A55AF05C38A8}"/>
                  </a:ext>
                </a:extLst>
              </p:cNvPr>
              <p:cNvSpPr txBox="1"/>
              <p:nvPr/>
            </p:nvSpPr>
            <p:spPr>
              <a:xfrm>
                <a:off x="-3178059" y="2315383"/>
                <a:ext cx="977400" cy="343817"/>
              </a:xfrm>
              <a:prstGeom prst="rect">
                <a:avLst/>
              </a:prstGeom>
              <a:noFill/>
            </p:spPr>
            <p:txBody>
              <a:bodyPr wrap="square" rtlCol="0">
                <a:spAutoFit/>
              </a:bodyPr>
              <a:lstStyle/>
              <a:p>
                <a:pPr algn="ctr"/>
                <a:r>
                  <a:rPr lang="en-US" sz="1400" dirty="0" err="1">
                    <a:solidFill>
                      <a:srgbClr val="204C82"/>
                    </a:solidFill>
                  </a:rPr>
                  <a:t>inc</a:t>
                </a:r>
                <a:endParaRPr lang="en-US" sz="1400" dirty="0">
                  <a:solidFill>
                    <a:srgbClr val="204C82"/>
                  </a:solidFill>
                </a:endParaRPr>
              </a:p>
            </p:txBody>
          </p:sp>
        </p:grpSp>
        <p:cxnSp>
          <p:nvCxnSpPr>
            <p:cNvPr id="10" name="Connector: Elbow 9">
              <a:extLst>
                <a:ext uri="{FF2B5EF4-FFF2-40B4-BE49-F238E27FC236}">
                  <a16:creationId xmlns:a16="http://schemas.microsoft.com/office/drawing/2014/main" id="{4C90E6FC-8A76-4B84-B7F8-F1696D11F811}"/>
                </a:ext>
              </a:extLst>
            </p:cNvPr>
            <p:cNvCxnSpPr>
              <a:cxnSpLocks/>
              <a:stCxn id="13" idx="2"/>
              <a:endCxn id="8" idx="0"/>
            </p:cNvCxnSpPr>
            <p:nvPr/>
          </p:nvCxnSpPr>
          <p:spPr>
            <a:xfrm rot="5400000">
              <a:off x="7840375" y="2321339"/>
              <a:ext cx="299750" cy="138791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28812A0C-B39D-441E-B6B8-21987457E798}"/>
                </a:ext>
              </a:extLst>
            </p:cNvPr>
            <p:cNvGrpSpPr/>
            <p:nvPr/>
          </p:nvGrpSpPr>
          <p:grpSpPr>
            <a:xfrm>
              <a:off x="8361864" y="2225608"/>
              <a:ext cx="644689" cy="639815"/>
              <a:chOff x="5710465" y="1833428"/>
              <a:chExt cx="644689" cy="639815"/>
            </a:xfrm>
          </p:grpSpPr>
          <p:pic>
            <p:nvPicPr>
              <p:cNvPr id="13" name="Picture 12">
                <a:extLst>
                  <a:ext uri="{FF2B5EF4-FFF2-40B4-BE49-F238E27FC236}">
                    <a16:creationId xmlns:a16="http://schemas.microsoft.com/office/drawing/2014/main" id="{B136A900-B896-42FC-B237-26382B62683D}"/>
                  </a:ext>
                </a:extLst>
              </p:cNvPr>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710465" y="1833428"/>
                <a:ext cx="644689" cy="639815"/>
              </a:xfrm>
              <a:prstGeom prst="rect">
                <a:avLst/>
              </a:prstGeom>
            </p:spPr>
          </p:pic>
          <p:sp>
            <p:nvSpPr>
              <p:cNvPr id="14" name="TextBox 13">
                <a:extLst>
                  <a:ext uri="{FF2B5EF4-FFF2-40B4-BE49-F238E27FC236}">
                    <a16:creationId xmlns:a16="http://schemas.microsoft.com/office/drawing/2014/main" id="{4F45C63E-720E-4B7B-9BF8-2B2EE50CC89B}"/>
                  </a:ext>
                </a:extLst>
              </p:cNvPr>
              <p:cNvSpPr txBox="1"/>
              <p:nvPr/>
            </p:nvSpPr>
            <p:spPr>
              <a:xfrm>
                <a:off x="5717876" y="2088788"/>
                <a:ext cx="636098" cy="238546"/>
              </a:xfrm>
              <a:prstGeom prst="rect">
                <a:avLst/>
              </a:prstGeom>
              <a:noFill/>
            </p:spPr>
            <p:txBody>
              <a:bodyPr wrap="square" rtlCol="0">
                <a:spAutoFit/>
              </a:bodyPr>
              <a:lstStyle/>
              <a:p>
                <a:pPr algn="ctr"/>
                <a:r>
                  <a:rPr lang="en-US" dirty="0" err="1">
                    <a:solidFill>
                      <a:srgbClr val="204C82"/>
                    </a:solidFill>
                  </a:rPr>
                  <a:t>fsp</a:t>
                </a:r>
                <a:endParaRPr lang="en-US" dirty="0">
                  <a:solidFill>
                    <a:srgbClr val="204C82"/>
                  </a:solidFill>
                </a:endParaRPr>
              </a:p>
            </p:txBody>
          </p:sp>
        </p:grpSp>
        <p:grpSp>
          <p:nvGrpSpPr>
            <p:cNvPr id="17" name="Group 16">
              <a:extLst>
                <a:ext uri="{FF2B5EF4-FFF2-40B4-BE49-F238E27FC236}">
                  <a16:creationId xmlns:a16="http://schemas.microsoft.com/office/drawing/2014/main" id="{BF81C224-D50F-4633-85AD-8BB841831499}"/>
                </a:ext>
              </a:extLst>
            </p:cNvPr>
            <p:cNvGrpSpPr/>
            <p:nvPr/>
          </p:nvGrpSpPr>
          <p:grpSpPr>
            <a:xfrm>
              <a:off x="5978402" y="4104738"/>
              <a:ext cx="684314" cy="597291"/>
              <a:chOff x="-3178059" y="1971565"/>
              <a:chExt cx="992414" cy="990601"/>
            </a:xfrm>
          </p:grpSpPr>
          <p:pic>
            <p:nvPicPr>
              <p:cNvPr id="19" name="Picture 18">
                <a:extLst>
                  <a:ext uri="{FF2B5EF4-FFF2-40B4-BE49-F238E27FC236}">
                    <a16:creationId xmlns:a16="http://schemas.microsoft.com/office/drawing/2014/main" id="{074D4843-E807-49EB-A857-035EF0CA55A9}"/>
                  </a:ext>
                </a:extLst>
              </p:cNvPr>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176246" y="1971565"/>
                <a:ext cx="990601" cy="990601"/>
              </a:xfrm>
              <a:prstGeom prst="rect">
                <a:avLst/>
              </a:prstGeom>
            </p:spPr>
          </p:pic>
          <p:sp>
            <p:nvSpPr>
              <p:cNvPr id="20" name="TextBox 19">
                <a:extLst>
                  <a:ext uri="{FF2B5EF4-FFF2-40B4-BE49-F238E27FC236}">
                    <a16:creationId xmlns:a16="http://schemas.microsoft.com/office/drawing/2014/main" id="{573FAE7E-EA8D-425B-87D2-AD6C30923F56}"/>
                  </a:ext>
                </a:extLst>
              </p:cNvPr>
              <p:cNvSpPr txBox="1"/>
              <p:nvPr/>
            </p:nvSpPr>
            <p:spPr>
              <a:xfrm>
                <a:off x="-3178059" y="2315383"/>
                <a:ext cx="977400" cy="510445"/>
              </a:xfrm>
              <a:prstGeom prst="rect">
                <a:avLst/>
              </a:prstGeom>
              <a:noFill/>
            </p:spPr>
            <p:txBody>
              <a:bodyPr wrap="square" rtlCol="0">
                <a:spAutoFit/>
              </a:bodyPr>
              <a:lstStyle/>
              <a:p>
                <a:pPr algn="ctr"/>
                <a:r>
                  <a:rPr lang="en-US" sz="1400" dirty="0" err="1">
                    <a:solidFill>
                      <a:srgbClr val="204C82"/>
                    </a:solidFill>
                  </a:rPr>
                  <a:t>api</a:t>
                </a:r>
                <a:endParaRPr lang="en-US" sz="1400" dirty="0">
                  <a:solidFill>
                    <a:srgbClr val="204C82"/>
                  </a:solidFill>
                </a:endParaRPr>
              </a:p>
            </p:txBody>
          </p:sp>
        </p:grpSp>
        <p:cxnSp>
          <p:nvCxnSpPr>
            <p:cNvPr id="21" name="Straight Arrow Connector 20">
              <a:extLst>
                <a:ext uri="{FF2B5EF4-FFF2-40B4-BE49-F238E27FC236}">
                  <a16:creationId xmlns:a16="http://schemas.microsoft.com/office/drawing/2014/main" id="{478EDB4E-A475-4F7D-A52C-4CBACDA9B305}"/>
                </a:ext>
              </a:extLst>
            </p:cNvPr>
            <p:cNvCxnSpPr>
              <a:cxnSpLocks/>
              <a:stCxn id="19" idx="2"/>
              <a:endCxn id="23" idx="0"/>
            </p:cNvCxnSpPr>
            <p:nvPr/>
          </p:nvCxnSpPr>
          <p:spPr>
            <a:xfrm flipH="1">
              <a:off x="6319709" y="4702029"/>
              <a:ext cx="1475" cy="250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854C1F66-9D43-4CC9-8C0E-6963248E11DF}"/>
                </a:ext>
              </a:extLst>
            </p:cNvPr>
            <p:cNvGrpSpPr/>
            <p:nvPr/>
          </p:nvGrpSpPr>
          <p:grpSpPr>
            <a:xfrm>
              <a:off x="5569272" y="4952593"/>
              <a:ext cx="1518627" cy="906950"/>
              <a:chOff x="882966" y="4921960"/>
              <a:chExt cx="1518627" cy="906950"/>
            </a:xfrm>
          </p:grpSpPr>
          <p:pic>
            <p:nvPicPr>
              <p:cNvPr id="23" name="Graphic 22" descr="Document with solid fill">
                <a:extLst>
                  <a:ext uri="{FF2B5EF4-FFF2-40B4-BE49-F238E27FC236}">
                    <a16:creationId xmlns:a16="http://schemas.microsoft.com/office/drawing/2014/main" id="{67069344-D8FB-4AC2-85A4-1281B88E00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91871" y="4921960"/>
                <a:ext cx="683064" cy="683064"/>
              </a:xfrm>
              <a:prstGeom prst="rect">
                <a:avLst/>
              </a:prstGeom>
            </p:spPr>
          </p:pic>
          <p:sp>
            <p:nvSpPr>
              <p:cNvPr id="24" name="TextBox 23">
                <a:extLst>
                  <a:ext uri="{FF2B5EF4-FFF2-40B4-BE49-F238E27FC236}">
                    <a16:creationId xmlns:a16="http://schemas.microsoft.com/office/drawing/2014/main" id="{4CB9BB9C-A136-495C-A871-43CD53EEF907}"/>
                  </a:ext>
                </a:extLst>
              </p:cNvPr>
              <p:cNvSpPr txBox="1"/>
              <p:nvPr/>
            </p:nvSpPr>
            <p:spPr>
              <a:xfrm>
                <a:off x="882966" y="5551911"/>
                <a:ext cx="1518627" cy="276999"/>
              </a:xfrm>
              <a:prstGeom prst="rect">
                <a:avLst/>
              </a:prstGeom>
              <a:solidFill>
                <a:schemeClr val="bg1"/>
              </a:solidFill>
              <a:ln>
                <a:solidFill>
                  <a:schemeClr val="tx1"/>
                </a:solidFill>
              </a:ln>
            </p:spPr>
            <p:txBody>
              <a:bodyPr wrap="square" rtlCol="0">
                <a:spAutoFit/>
              </a:bodyPr>
              <a:lstStyle/>
              <a:p>
                <a:r>
                  <a:rPr lang="en-US" sz="1200" dirty="0"/>
                  <a:t>r_i2c_master_api.h</a:t>
                </a:r>
              </a:p>
            </p:txBody>
          </p:sp>
        </p:grpSp>
        <p:cxnSp>
          <p:nvCxnSpPr>
            <p:cNvPr id="31" name="Connector: Elbow 30">
              <a:extLst>
                <a:ext uri="{FF2B5EF4-FFF2-40B4-BE49-F238E27FC236}">
                  <a16:creationId xmlns:a16="http://schemas.microsoft.com/office/drawing/2014/main" id="{34891344-6DD1-4C40-8AC6-2C80B310FEF4}"/>
                </a:ext>
              </a:extLst>
            </p:cNvPr>
            <p:cNvCxnSpPr>
              <a:stCxn id="8" idx="2"/>
              <a:endCxn id="19" idx="0"/>
            </p:cNvCxnSpPr>
            <p:nvPr/>
          </p:nvCxnSpPr>
          <p:spPr>
            <a:xfrm rot="5400000">
              <a:off x="6637600" y="3446048"/>
              <a:ext cx="342274" cy="9751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305FAFC7-1CF1-4891-9A05-FA324C637268}"/>
                </a:ext>
              </a:extLst>
            </p:cNvPr>
            <p:cNvGrpSpPr/>
            <p:nvPr/>
          </p:nvGrpSpPr>
          <p:grpSpPr>
            <a:xfrm>
              <a:off x="7905934" y="4084481"/>
              <a:ext cx="684314" cy="597291"/>
              <a:chOff x="-3178059" y="1971565"/>
              <a:chExt cx="992414" cy="990601"/>
            </a:xfrm>
          </p:grpSpPr>
          <p:pic>
            <p:nvPicPr>
              <p:cNvPr id="34" name="Picture 33">
                <a:extLst>
                  <a:ext uri="{FF2B5EF4-FFF2-40B4-BE49-F238E27FC236}">
                    <a16:creationId xmlns:a16="http://schemas.microsoft.com/office/drawing/2014/main" id="{F8AFACCE-E9FD-4A33-9A00-7DA423F86D85}"/>
                  </a:ext>
                </a:extLst>
              </p:cNvPr>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176246" y="1971565"/>
                <a:ext cx="990601" cy="990601"/>
              </a:xfrm>
              <a:prstGeom prst="rect">
                <a:avLst/>
              </a:prstGeom>
            </p:spPr>
          </p:pic>
          <p:sp>
            <p:nvSpPr>
              <p:cNvPr id="35" name="TextBox 34">
                <a:extLst>
                  <a:ext uri="{FF2B5EF4-FFF2-40B4-BE49-F238E27FC236}">
                    <a16:creationId xmlns:a16="http://schemas.microsoft.com/office/drawing/2014/main" id="{27A6BD88-52F0-4A77-AF36-1DBA58B9E4B2}"/>
                  </a:ext>
                </a:extLst>
              </p:cNvPr>
              <p:cNvSpPr txBox="1"/>
              <p:nvPr/>
            </p:nvSpPr>
            <p:spPr>
              <a:xfrm>
                <a:off x="-3178059" y="2315383"/>
                <a:ext cx="977400" cy="382832"/>
              </a:xfrm>
              <a:prstGeom prst="rect">
                <a:avLst/>
              </a:prstGeom>
              <a:noFill/>
            </p:spPr>
            <p:txBody>
              <a:bodyPr wrap="square" rtlCol="0">
                <a:spAutoFit/>
              </a:bodyPr>
              <a:lstStyle/>
              <a:p>
                <a:pPr algn="ctr"/>
                <a:r>
                  <a:rPr lang="en-US" sz="900" dirty="0">
                    <a:solidFill>
                      <a:srgbClr val="204C82"/>
                    </a:solidFill>
                  </a:rPr>
                  <a:t>instances</a:t>
                </a:r>
              </a:p>
            </p:txBody>
          </p:sp>
        </p:grpSp>
        <p:cxnSp>
          <p:nvCxnSpPr>
            <p:cNvPr id="36" name="Straight Arrow Connector 35">
              <a:extLst>
                <a:ext uri="{FF2B5EF4-FFF2-40B4-BE49-F238E27FC236}">
                  <a16:creationId xmlns:a16="http://schemas.microsoft.com/office/drawing/2014/main" id="{3D10FB59-AA5E-45DE-8FC2-14F07E165E00}"/>
                </a:ext>
              </a:extLst>
            </p:cNvPr>
            <p:cNvCxnSpPr>
              <a:cxnSpLocks/>
              <a:stCxn id="34" idx="2"/>
              <a:endCxn id="38" idx="0"/>
            </p:cNvCxnSpPr>
            <p:nvPr/>
          </p:nvCxnSpPr>
          <p:spPr>
            <a:xfrm flipH="1">
              <a:off x="8247241" y="4681772"/>
              <a:ext cx="1475" cy="250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4E7C17C7-91A5-4180-A5DC-08C092795839}"/>
                </a:ext>
              </a:extLst>
            </p:cNvPr>
            <p:cNvGrpSpPr/>
            <p:nvPr/>
          </p:nvGrpSpPr>
          <p:grpSpPr>
            <a:xfrm>
              <a:off x="7675315" y="4932336"/>
              <a:ext cx="1237866" cy="912115"/>
              <a:chOff x="1061477" y="4921960"/>
              <a:chExt cx="1237866" cy="912115"/>
            </a:xfrm>
          </p:grpSpPr>
          <p:pic>
            <p:nvPicPr>
              <p:cNvPr id="38" name="Graphic 37" descr="Document with solid fill">
                <a:extLst>
                  <a:ext uri="{FF2B5EF4-FFF2-40B4-BE49-F238E27FC236}">
                    <a16:creationId xmlns:a16="http://schemas.microsoft.com/office/drawing/2014/main" id="{50589FA2-1EE5-423F-B4DF-6166CCF6BB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91871" y="4921960"/>
                <a:ext cx="683064" cy="683064"/>
              </a:xfrm>
              <a:prstGeom prst="rect">
                <a:avLst/>
              </a:prstGeom>
            </p:spPr>
          </p:pic>
          <p:sp>
            <p:nvSpPr>
              <p:cNvPr id="39" name="TextBox 38">
                <a:extLst>
                  <a:ext uri="{FF2B5EF4-FFF2-40B4-BE49-F238E27FC236}">
                    <a16:creationId xmlns:a16="http://schemas.microsoft.com/office/drawing/2014/main" id="{E733EE8D-C73E-4838-837C-C79101B6171B}"/>
                  </a:ext>
                </a:extLst>
              </p:cNvPr>
              <p:cNvSpPr txBox="1"/>
              <p:nvPr/>
            </p:nvSpPr>
            <p:spPr>
              <a:xfrm>
                <a:off x="1061477" y="5557076"/>
                <a:ext cx="1237866" cy="276999"/>
              </a:xfrm>
              <a:prstGeom prst="rect">
                <a:avLst/>
              </a:prstGeom>
              <a:noFill/>
              <a:ln>
                <a:solidFill>
                  <a:schemeClr val="tx1"/>
                </a:solidFill>
              </a:ln>
            </p:spPr>
            <p:txBody>
              <a:bodyPr wrap="square" rtlCol="0">
                <a:spAutoFit/>
              </a:bodyPr>
              <a:lstStyle/>
              <a:p>
                <a:r>
                  <a:rPr lang="en-US" sz="1200" dirty="0" err="1"/>
                  <a:t>r_iic_master.h</a:t>
                </a:r>
                <a:endParaRPr lang="en-US" sz="1200" dirty="0"/>
              </a:p>
            </p:txBody>
          </p:sp>
        </p:grpSp>
        <p:cxnSp>
          <p:nvCxnSpPr>
            <p:cNvPr id="40" name="Connector: Elbow 39">
              <a:extLst>
                <a:ext uri="{FF2B5EF4-FFF2-40B4-BE49-F238E27FC236}">
                  <a16:creationId xmlns:a16="http://schemas.microsoft.com/office/drawing/2014/main" id="{8B77548C-8D22-4E4A-8FD8-7B7A2776A777}"/>
                </a:ext>
              </a:extLst>
            </p:cNvPr>
            <p:cNvCxnSpPr>
              <a:stCxn id="8" idx="2"/>
              <a:endCxn id="34" idx="0"/>
            </p:cNvCxnSpPr>
            <p:nvPr/>
          </p:nvCxnSpPr>
          <p:spPr>
            <a:xfrm rot="16200000" flipH="1">
              <a:off x="7611495" y="3447259"/>
              <a:ext cx="322017" cy="952426"/>
            </a:xfrm>
            <a:prstGeom prst="bentConnector3">
              <a:avLst>
                <a:gd name="adj1" fmla="val 52758"/>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F677FB54-1B35-48AC-9800-FAD6AD02D5C2}"/>
                </a:ext>
              </a:extLst>
            </p:cNvPr>
            <p:cNvGrpSpPr/>
            <p:nvPr/>
          </p:nvGrpSpPr>
          <p:grpSpPr>
            <a:xfrm>
              <a:off x="9803523" y="3139232"/>
              <a:ext cx="684314" cy="597291"/>
              <a:chOff x="-3178059" y="1971565"/>
              <a:chExt cx="992414" cy="990601"/>
            </a:xfrm>
          </p:grpSpPr>
          <p:pic>
            <p:nvPicPr>
              <p:cNvPr id="44" name="Picture 43">
                <a:extLst>
                  <a:ext uri="{FF2B5EF4-FFF2-40B4-BE49-F238E27FC236}">
                    <a16:creationId xmlns:a16="http://schemas.microsoft.com/office/drawing/2014/main" id="{99B5A86C-9BB2-49FB-BD03-0CA197E349A3}"/>
                  </a:ext>
                </a:extLst>
              </p:cNvPr>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176246" y="1971565"/>
                <a:ext cx="990601" cy="990601"/>
              </a:xfrm>
              <a:prstGeom prst="rect">
                <a:avLst/>
              </a:prstGeom>
            </p:spPr>
          </p:pic>
          <p:sp>
            <p:nvSpPr>
              <p:cNvPr id="45" name="TextBox 44">
                <a:extLst>
                  <a:ext uri="{FF2B5EF4-FFF2-40B4-BE49-F238E27FC236}">
                    <a16:creationId xmlns:a16="http://schemas.microsoft.com/office/drawing/2014/main" id="{C688EEF7-B638-4273-8EC7-FB0F57D0C3D0}"/>
                  </a:ext>
                </a:extLst>
              </p:cNvPr>
              <p:cNvSpPr txBox="1"/>
              <p:nvPr/>
            </p:nvSpPr>
            <p:spPr>
              <a:xfrm>
                <a:off x="-3178059" y="2315383"/>
                <a:ext cx="977400" cy="510445"/>
              </a:xfrm>
              <a:prstGeom prst="rect">
                <a:avLst/>
              </a:prstGeom>
              <a:noFill/>
            </p:spPr>
            <p:txBody>
              <a:bodyPr wrap="square" rtlCol="0">
                <a:spAutoFit/>
              </a:bodyPr>
              <a:lstStyle/>
              <a:p>
                <a:pPr algn="ctr"/>
                <a:r>
                  <a:rPr lang="en-US" sz="1400" dirty="0" err="1">
                    <a:solidFill>
                      <a:srgbClr val="204C82"/>
                    </a:solidFill>
                  </a:rPr>
                  <a:t>src</a:t>
                </a:r>
                <a:endParaRPr lang="en-US" sz="1400" dirty="0">
                  <a:solidFill>
                    <a:srgbClr val="204C82"/>
                  </a:solidFill>
                </a:endParaRPr>
              </a:p>
            </p:txBody>
          </p:sp>
        </p:grpSp>
        <p:cxnSp>
          <p:nvCxnSpPr>
            <p:cNvPr id="46" name="Connector: Elbow 45">
              <a:extLst>
                <a:ext uri="{FF2B5EF4-FFF2-40B4-BE49-F238E27FC236}">
                  <a16:creationId xmlns:a16="http://schemas.microsoft.com/office/drawing/2014/main" id="{351B5D51-55F1-43C0-886E-5FE8CC3C5F54}"/>
                </a:ext>
              </a:extLst>
            </p:cNvPr>
            <p:cNvCxnSpPr>
              <a:stCxn id="13" idx="2"/>
              <a:endCxn id="44" idx="0"/>
            </p:cNvCxnSpPr>
            <p:nvPr/>
          </p:nvCxnSpPr>
          <p:spPr>
            <a:xfrm rot="16200000" flipH="1">
              <a:off x="9278353" y="2271279"/>
              <a:ext cx="273809" cy="1462096"/>
            </a:xfrm>
            <a:prstGeom prst="bentConnector3">
              <a:avLst>
                <a:gd name="adj1" fmla="val 56485"/>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7297CAC2-9BEB-4F0B-B9D7-23668F38B2FA}"/>
                </a:ext>
              </a:extLst>
            </p:cNvPr>
            <p:cNvGrpSpPr/>
            <p:nvPr/>
          </p:nvGrpSpPr>
          <p:grpSpPr>
            <a:xfrm>
              <a:off x="9805982" y="4084481"/>
              <a:ext cx="684314" cy="638195"/>
              <a:chOff x="-3178059" y="1971565"/>
              <a:chExt cx="992414" cy="1058439"/>
            </a:xfrm>
          </p:grpSpPr>
          <p:pic>
            <p:nvPicPr>
              <p:cNvPr id="52" name="Picture 51">
                <a:extLst>
                  <a:ext uri="{FF2B5EF4-FFF2-40B4-BE49-F238E27FC236}">
                    <a16:creationId xmlns:a16="http://schemas.microsoft.com/office/drawing/2014/main" id="{E26E43E8-4F79-44C9-8B45-683BDB095742}"/>
                  </a:ext>
                </a:extLst>
              </p:cNvPr>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176246" y="1971565"/>
                <a:ext cx="990601" cy="990601"/>
              </a:xfrm>
              <a:prstGeom prst="rect">
                <a:avLst/>
              </a:prstGeom>
            </p:spPr>
          </p:pic>
          <p:sp>
            <p:nvSpPr>
              <p:cNvPr id="53" name="TextBox 52">
                <a:extLst>
                  <a:ext uri="{FF2B5EF4-FFF2-40B4-BE49-F238E27FC236}">
                    <a16:creationId xmlns:a16="http://schemas.microsoft.com/office/drawing/2014/main" id="{BB63F138-6E04-4612-9347-3D5A608C73A7}"/>
                  </a:ext>
                </a:extLst>
              </p:cNvPr>
              <p:cNvSpPr txBox="1"/>
              <p:nvPr/>
            </p:nvSpPr>
            <p:spPr>
              <a:xfrm>
                <a:off x="-3178059" y="2315383"/>
                <a:ext cx="977400" cy="714621"/>
              </a:xfrm>
              <a:prstGeom prst="rect">
                <a:avLst/>
              </a:prstGeom>
              <a:noFill/>
            </p:spPr>
            <p:txBody>
              <a:bodyPr wrap="square" rtlCol="0">
                <a:spAutoFit/>
              </a:bodyPr>
              <a:lstStyle/>
              <a:p>
                <a:pPr algn="ctr"/>
                <a:r>
                  <a:rPr lang="en-US" sz="1050" dirty="0" err="1">
                    <a:solidFill>
                      <a:srgbClr val="204C82"/>
                    </a:solidFill>
                  </a:rPr>
                  <a:t>r_iic_master</a:t>
                </a:r>
                <a:endParaRPr lang="en-US" sz="1050" dirty="0">
                  <a:solidFill>
                    <a:srgbClr val="204C82"/>
                  </a:solidFill>
                </a:endParaRPr>
              </a:p>
            </p:txBody>
          </p:sp>
        </p:grpSp>
        <p:cxnSp>
          <p:nvCxnSpPr>
            <p:cNvPr id="55" name="Straight Arrow Connector 54">
              <a:extLst>
                <a:ext uri="{FF2B5EF4-FFF2-40B4-BE49-F238E27FC236}">
                  <a16:creationId xmlns:a16="http://schemas.microsoft.com/office/drawing/2014/main" id="{EB39770B-4C75-4663-9F0D-712E19223680}"/>
                </a:ext>
              </a:extLst>
            </p:cNvPr>
            <p:cNvCxnSpPr>
              <a:stCxn id="44" idx="2"/>
              <a:endCxn id="52" idx="0"/>
            </p:cNvCxnSpPr>
            <p:nvPr/>
          </p:nvCxnSpPr>
          <p:spPr>
            <a:xfrm>
              <a:off x="10146305" y="3736523"/>
              <a:ext cx="2459" cy="347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70BAF4C5-BAF8-4097-84CC-160F5BA43166}"/>
                </a:ext>
              </a:extLst>
            </p:cNvPr>
            <p:cNvGrpSpPr/>
            <p:nvPr/>
          </p:nvGrpSpPr>
          <p:grpSpPr>
            <a:xfrm>
              <a:off x="9533659" y="4939011"/>
              <a:ext cx="1227750" cy="905440"/>
              <a:chOff x="1013698" y="4921960"/>
              <a:chExt cx="1227750" cy="905440"/>
            </a:xfrm>
          </p:grpSpPr>
          <p:pic>
            <p:nvPicPr>
              <p:cNvPr id="57" name="Graphic 56" descr="Document with solid fill">
                <a:extLst>
                  <a:ext uri="{FF2B5EF4-FFF2-40B4-BE49-F238E27FC236}">
                    <a16:creationId xmlns:a16="http://schemas.microsoft.com/office/drawing/2014/main" id="{3BC4A3F4-5422-4D9F-A921-E1C88ED224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91871" y="4921960"/>
                <a:ext cx="683064" cy="683064"/>
              </a:xfrm>
              <a:prstGeom prst="rect">
                <a:avLst/>
              </a:prstGeom>
            </p:spPr>
          </p:pic>
          <p:sp>
            <p:nvSpPr>
              <p:cNvPr id="58" name="TextBox 57">
                <a:extLst>
                  <a:ext uri="{FF2B5EF4-FFF2-40B4-BE49-F238E27FC236}">
                    <a16:creationId xmlns:a16="http://schemas.microsoft.com/office/drawing/2014/main" id="{DF669139-0A4B-4BA5-A537-334BBFDC3F3C}"/>
                  </a:ext>
                </a:extLst>
              </p:cNvPr>
              <p:cNvSpPr txBox="1"/>
              <p:nvPr/>
            </p:nvSpPr>
            <p:spPr>
              <a:xfrm>
                <a:off x="1013698" y="5550401"/>
                <a:ext cx="1227750" cy="276999"/>
              </a:xfrm>
              <a:prstGeom prst="rect">
                <a:avLst/>
              </a:prstGeom>
              <a:noFill/>
              <a:ln>
                <a:solidFill>
                  <a:schemeClr val="tx1"/>
                </a:solidFill>
              </a:ln>
            </p:spPr>
            <p:txBody>
              <a:bodyPr wrap="square" rtlCol="0">
                <a:spAutoFit/>
              </a:bodyPr>
              <a:lstStyle/>
              <a:p>
                <a:r>
                  <a:rPr lang="en-US" sz="1200" dirty="0" err="1"/>
                  <a:t>r_iic_master.c</a:t>
                </a:r>
                <a:endParaRPr lang="en-US" sz="1200" dirty="0"/>
              </a:p>
            </p:txBody>
          </p:sp>
        </p:grpSp>
        <p:cxnSp>
          <p:nvCxnSpPr>
            <p:cNvPr id="60" name="Straight Arrow Connector 59">
              <a:extLst>
                <a:ext uri="{FF2B5EF4-FFF2-40B4-BE49-F238E27FC236}">
                  <a16:creationId xmlns:a16="http://schemas.microsoft.com/office/drawing/2014/main" id="{B2E5D333-9E6C-4296-A66F-4F14E06C4FC1}"/>
                </a:ext>
              </a:extLst>
            </p:cNvPr>
            <p:cNvCxnSpPr>
              <a:stCxn id="52" idx="2"/>
              <a:endCxn id="57" idx="0"/>
            </p:cNvCxnSpPr>
            <p:nvPr/>
          </p:nvCxnSpPr>
          <p:spPr>
            <a:xfrm>
              <a:off x="10148764" y="4681772"/>
              <a:ext cx="4600" cy="257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AED1E9C5-2F8C-4F59-BD76-E87BCFD0107D}"/>
              </a:ext>
            </a:extLst>
          </p:cNvPr>
          <p:cNvSpPr txBox="1"/>
          <p:nvPr/>
        </p:nvSpPr>
        <p:spPr>
          <a:xfrm>
            <a:off x="467999" y="1359017"/>
            <a:ext cx="10985719" cy="338554"/>
          </a:xfrm>
          <a:prstGeom prst="rect">
            <a:avLst/>
          </a:prstGeom>
          <a:noFill/>
        </p:spPr>
        <p:txBody>
          <a:bodyPr wrap="square" rtlCol="0">
            <a:spAutoFit/>
          </a:bodyPr>
          <a:lstStyle/>
          <a:p>
            <a:r>
              <a:rPr lang="en-US" sz="1600" dirty="0"/>
              <a:t>Almost </a:t>
            </a:r>
            <a:r>
              <a:rPr lang="en-US" sz="1600" b="1" dirty="0"/>
              <a:t>FSP module </a:t>
            </a:r>
            <a:r>
              <a:rPr lang="en-US" sz="1600" dirty="0"/>
              <a:t>will have </a:t>
            </a:r>
            <a:r>
              <a:rPr lang="en-US" sz="1600" b="1" dirty="0"/>
              <a:t>source structure </a:t>
            </a:r>
            <a:r>
              <a:rPr lang="en-US" sz="1600" dirty="0"/>
              <a:t>similar like this.</a:t>
            </a:r>
          </a:p>
        </p:txBody>
      </p:sp>
      <p:sp>
        <p:nvSpPr>
          <p:cNvPr id="47" name="TextBox 46">
            <a:extLst>
              <a:ext uri="{FF2B5EF4-FFF2-40B4-BE49-F238E27FC236}">
                <a16:creationId xmlns:a16="http://schemas.microsoft.com/office/drawing/2014/main" id="{2CB3E33D-49FC-4795-B6A8-09DF60F63437}"/>
              </a:ext>
            </a:extLst>
          </p:cNvPr>
          <p:cNvSpPr txBox="1"/>
          <p:nvPr/>
        </p:nvSpPr>
        <p:spPr>
          <a:xfrm>
            <a:off x="1452948" y="5645583"/>
            <a:ext cx="3907812" cy="276999"/>
          </a:xfrm>
          <a:prstGeom prst="rect">
            <a:avLst/>
          </a:prstGeom>
          <a:noFill/>
        </p:spPr>
        <p:txBody>
          <a:bodyPr wrap="square">
            <a:spAutoFit/>
          </a:bodyPr>
          <a:lstStyle/>
          <a:p>
            <a:r>
              <a:rPr lang="en-US" sz="1200" dirty="0"/>
              <a:t>I2C master interface with 2 different modules</a:t>
            </a:r>
          </a:p>
        </p:txBody>
      </p:sp>
      <p:sp>
        <p:nvSpPr>
          <p:cNvPr id="48" name="TextBox 47">
            <a:extLst>
              <a:ext uri="{FF2B5EF4-FFF2-40B4-BE49-F238E27FC236}">
                <a16:creationId xmlns:a16="http://schemas.microsoft.com/office/drawing/2014/main" id="{93E2025A-4A68-4D6C-9E1B-A077F27091F5}"/>
              </a:ext>
            </a:extLst>
          </p:cNvPr>
          <p:cNvSpPr txBox="1"/>
          <p:nvPr/>
        </p:nvSpPr>
        <p:spPr>
          <a:xfrm>
            <a:off x="7804762" y="5655908"/>
            <a:ext cx="3907812" cy="276999"/>
          </a:xfrm>
          <a:prstGeom prst="rect">
            <a:avLst/>
          </a:prstGeom>
          <a:noFill/>
        </p:spPr>
        <p:txBody>
          <a:bodyPr wrap="square">
            <a:spAutoFit/>
          </a:bodyPr>
          <a:lstStyle/>
          <a:p>
            <a:r>
              <a:rPr lang="en-US" sz="1200" dirty="0"/>
              <a:t>Source code structure</a:t>
            </a:r>
          </a:p>
        </p:txBody>
      </p:sp>
    </p:spTree>
    <p:extLst>
      <p:ext uri="{BB962C8B-B14F-4D97-AF65-F5344CB8AC3E}">
        <p14:creationId xmlns:p14="http://schemas.microsoft.com/office/powerpoint/2010/main" val="261238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45CF7-17DD-40D7-B61A-D2E032308B53}"/>
              </a:ext>
            </a:extLst>
          </p:cNvPr>
          <p:cNvSpPr>
            <a:spLocks noGrp="1"/>
          </p:cNvSpPr>
          <p:nvPr>
            <p:ph type="title"/>
          </p:nvPr>
        </p:nvSpPr>
        <p:spPr>
          <a:xfrm>
            <a:off x="467999" y="332539"/>
            <a:ext cx="11244575" cy="720197"/>
          </a:xfrm>
        </p:spPr>
        <p:txBody>
          <a:bodyPr/>
          <a:lstStyle/>
          <a:p>
            <a:r>
              <a:rPr kumimoji="1" lang="en-US" sz="3200" b="1" i="0" u="none" strike="noStrike" kern="1200" cap="all" spc="0" normalizeH="0" baseline="0" noProof="0" dirty="0">
                <a:ln>
                  <a:noFill/>
                </a:ln>
                <a:solidFill>
                  <a:srgbClr val="06418C"/>
                </a:solidFill>
                <a:effectLst/>
                <a:uLnTx/>
                <a:uFillTx/>
                <a:latin typeface="Arial Narrow"/>
                <a:ea typeface="メイリオ"/>
                <a:cs typeface="+mj-cs"/>
              </a:rPr>
              <a:t>Development environment</a:t>
            </a:r>
            <a:br>
              <a:rPr kumimoji="1" lang="en-US" sz="3200" b="1" i="0" u="none" strike="noStrike" kern="1200" cap="all" spc="0" normalizeH="0" baseline="0" noProof="0" dirty="0">
                <a:ln>
                  <a:noFill/>
                </a:ln>
                <a:solidFill>
                  <a:srgbClr val="06418C"/>
                </a:solidFill>
                <a:effectLst/>
                <a:uLnTx/>
                <a:uFillTx/>
                <a:latin typeface="Arial Narrow"/>
                <a:ea typeface="メイリオ"/>
                <a:cs typeface="+mj-cs"/>
              </a:rPr>
            </a:br>
            <a:r>
              <a:rPr kumimoji="1" lang="en-US" sz="2000" b="1" i="0" u="none" strike="noStrike" kern="1200" cap="all" spc="0" normalizeH="0" baseline="0" noProof="0" dirty="0">
                <a:ln>
                  <a:noFill/>
                </a:ln>
                <a:solidFill>
                  <a:srgbClr val="06418C"/>
                </a:solidFill>
                <a:effectLst/>
                <a:uLnTx/>
                <a:uFillTx/>
                <a:latin typeface="Arial Narrow"/>
                <a:ea typeface="メイリオ"/>
                <a:cs typeface="+mj-cs"/>
              </a:rPr>
              <a:t>Flexible software package (FSP)</a:t>
            </a:r>
            <a:endParaRPr lang="en-US" dirty="0"/>
          </a:p>
        </p:txBody>
      </p:sp>
      <p:sp>
        <p:nvSpPr>
          <p:cNvPr id="54" name="TextBox 53">
            <a:extLst>
              <a:ext uri="{FF2B5EF4-FFF2-40B4-BE49-F238E27FC236}">
                <a16:creationId xmlns:a16="http://schemas.microsoft.com/office/drawing/2014/main" id="{D22C6FF3-4960-42F9-84C7-C7C7148379DA}"/>
              </a:ext>
            </a:extLst>
          </p:cNvPr>
          <p:cNvSpPr txBox="1"/>
          <p:nvPr/>
        </p:nvSpPr>
        <p:spPr>
          <a:xfrm>
            <a:off x="467999" y="1394611"/>
            <a:ext cx="11179504" cy="2308324"/>
          </a:xfrm>
          <a:prstGeom prst="rect">
            <a:avLst/>
          </a:prstGeom>
          <a:noFill/>
        </p:spPr>
        <p:txBody>
          <a:bodyPr wrap="square" rtlCol="0">
            <a:spAutoFit/>
          </a:bodyPr>
          <a:lstStyle/>
          <a:p>
            <a:r>
              <a:rPr kumimoji="1" lang="en-US" sz="1600" b="1" dirty="0"/>
              <a:t>Interface</a:t>
            </a:r>
          </a:p>
          <a:p>
            <a:pPr marL="285750" indent="-285750">
              <a:buFont typeface="Arial" panose="020B0604020202020204" pitchFamily="34" charset="0"/>
              <a:buChar char="•"/>
            </a:pPr>
            <a:r>
              <a:rPr kumimoji="1" lang="en-US" sz="1600" dirty="0"/>
              <a:t>At the architecture level, </a:t>
            </a:r>
            <a:r>
              <a:rPr kumimoji="1" lang="en-US" sz="1600" b="1" dirty="0"/>
              <a:t>interfaces are the way that modules provide common features</a:t>
            </a:r>
          </a:p>
          <a:p>
            <a:pPr marL="285750" indent="-285750">
              <a:buFont typeface="Arial" panose="020B0604020202020204" pitchFamily="34" charset="0"/>
              <a:buChar char="•"/>
            </a:pPr>
            <a:r>
              <a:rPr kumimoji="1" lang="en-US" sz="1600" dirty="0"/>
              <a:t>Interfaces aim to provide support for </a:t>
            </a:r>
            <a:r>
              <a:rPr kumimoji="1" lang="en-US" sz="1600" b="1" dirty="0"/>
              <a:t>the common features that most users would expect</a:t>
            </a:r>
          </a:p>
          <a:p>
            <a:pPr marL="285750" indent="-285750">
              <a:buFont typeface="Arial" panose="020B0604020202020204" pitchFamily="34" charset="0"/>
              <a:buChar char="•"/>
            </a:pPr>
            <a:r>
              <a:rPr kumimoji="1" lang="en-US" sz="1600" dirty="0"/>
              <a:t>FSP interface consist of:</a:t>
            </a:r>
          </a:p>
          <a:p>
            <a:pPr marL="742950" lvl="1" indent="-285750">
              <a:buFont typeface="Arial" panose="020B0604020202020204" pitchFamily="34" charset="0"/>
              <a:buChar char="•"/>
            </a:pPr>
            <a:r>
              <a:rPr kumimoji="1" lang="en-US" sz="1600" dirty="0"/>
              <a:t>FSP Interface </a:t>
            </a:r>
            <a:r>
              <a:rPr kumimoji="1" lang="en-US" sz="1600" b="1" dirty="0"/>
              <a:t>Enumerations</a:t>
            </a:r>
          </a:p>
          <a:p>
            <a:pPr marL="742950" lvl="1" indent="-285750">
              <a:buFont typeface="Arial" panose="020B0604020202020204" pitchFamily="34" charset="0"/>
              <a:buChar char="•"/>
            </a:pPr>
            <a:r>
              <a:rPr kumimoji="1" lang="en-US" sz="1600" dirty="0"/>
              <a:t>FSP Interface </a:t>
            </a:r>
            <a:r>
              <a:rPr kumimoji="1" lang="en-US" sz="1600" b="1" dirty="0"/>
              <a:t>Callback Functions</a:t>
            </a:r>
          </a:p>
          <a:p>
            <a:pPr marL="742950" lvl="1" indent="-285750">
              <a:buFont typeface="Arial" panose="020B0604020202020204" pitchFamily="34" charset="0"/>
              <a:buChar char="•"/>
            </a:pPr>
            <a:r>
              <a:rPr kumimoji="1" lang="en-US" sz="1600" dirty="0"/>
              <a:t>FSP Interface </a:t>
            </a:r>
            <a:r>
              <a:rPr kumimoji="1" lang="en-US" sz="1600" b="1" dirty="0"/>
              <a:t>Configuration Structure</a:t>
            </a:r>
          </a:p>
          <a:p>
            <a:pPr marL="742950" lvl="1" indent="-285750">
              <a:buFont typeface="Arial" panose="020B0604020202020204" pitchFamily="34" charset="0"/>
              <a:buChar char="•"/>
            </a:pPr>
            <a:r>
              <a:rPr kumimoji="1" lang="en-US" sz="1600" dirty="0"/>
              <a:t>FSP Interface </a:t>
            </a:r>
            <a:r>
              <a:rPr kumimoji="1" lang="en-US" sz="1600" b="1" dirty="0"/>
              <a:t>API Structure</a:t>
            </a:r>
          </a:p>
          <a:p>
            <a:pPr marL="742950" lvl="1" indent="-285750">
              <a:buFont typeface="Arial" panose="020B0604020202020204" pitchFamily="34" charset="0"/>
              <a:buChar char="•"/>
            </a:pPr>
            <a:r>
              <a:rPr kumimoji="1" lang="en-US" sz="1600" dirty="0"/>
              <a:t>FSP Instance </a:t>
            </a:r>
            <a:r>
              <a:rPr kumimoji="1" lang="en-US" sz="1600" b="1" dirty="0"/>
              <a:t>Control Structure</a:t>
            </a:r>
          </a:p>
        </p:txBody>
      </p:sp>
      <p:pic>
        <p:nvPicPr>
          <p:cNvPr id="4" name="Picture 3">
            <a:extLst>
              <a:ext uri="{FF2B5EF4-FFF2-40B4-BE49-F238E27FC236}">
                <a16:creationId xmlns:a16="http://schemas.microsoft.com/office/drawing/2014/main" id="{48ADF042-B61A-487E-97C2-09A2F86A4551}"/>
              </a:ext>
            </a:extLst>
          </p:cNvPr>
          <p:cNvPicPr>
            <a:picLocks noChangeAspect="1"/>
          </p:cNvPicPr>
          <p:nvPr/>
        </p:nvPicPr>
        <p:blipFill>
          <a:blip r:embed="rId2"/>
          <a:stretch>
            <a:fillRect/>
          </a:stretch>
        </p:blipFill>
        <p:spPr>
          <a:xfrm>
            <a:off x="2194603" y="3613212"/>
            <a:ext cx="8520844" cy="2616828"/>
          </a:xfrm>
          <a:prstGeom prst="rect">
            <a:avLst/>
          </a:prstGeom>
        </p:spPr>
      </p:pic>
    </p:spTree>
    <p:extLst>
      <p:ext uri="{BB962C8B-B14F-4D97-AF65-F5344CB8AC3E}">
        <p14:creationId xmlns:p14="http://schemas.microsoft.com/office/powerpoint/2010/main" val="24036434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7CBB7-4876-4C05-9D9E-9E227C8588FB}"/>
              </a:ext>
            </a:extLst>
          </p:cNvPr>
          <p:cNvSpPr>
            <a:spLocks noGrp="1"/>
          </p:cNvSpPr>
          <p:nvPr>
            <p:ph type="title"/>
          </p:nvPr>
        </p:nvSpPr>
        <p:spPr>
          <a:xfrm>
            <a:off x="467999" y="332539"/>
            <a:ext cx="11244575" cy="720197"/>
          </a:xfrm>
        </p:spPr>
        <p:txBody>
          <a:bodyPr/>
          <a:lstStyle/>
          <a:p>
            <a:r>
              <a:rPr kumimoji="1" lang="en-US" sz="3200" b="1" i="0" u="none" strike="noStrike" kern="1200" cap="all" spc="0" normalizeH="0" baseline="0" noProof="0" dirty="0">
                <a:ln>
                  <a:noFill/>
                </a:ln>
                <a:solidFill>
                  <a:srgbClr val="06418C"/>
                </a:solidFill>
                <a:effectLst/>
                <a:uLnTx/>
                <a:uFillTx/>
                <a:latin typeface="Arial Narrow"/>
                <a:ea typeface="メイリオ"/>
                <a:cs typeface="+mj-cs"/>
              </a:rPr>
              <a:t>Development environment</a:t>
            </a:r>
            <a:br>
              <a:rPr kumimoji="1" lang="en-US" sz="3200" b="1" i="0" u="none" strike="noStrike" kern="1200" cap="all" spc="0" normalizeH="0" baseline="0" noProof="0" dirty="0">
                <a:ln>
                  <a:noFill/>
                </a:ln>
                <a:solidFill>
                  <a:srgbClr val="06418C"/>
                </a:solidFill>
                <a:effectLst/>
                <a:uLnTx/>
                <a:uFillTx/>
                <a:latin typeface="Arial Narrow"/>
                <a:ea typeface="メイリオ"/>
                <a:cs typeface="+mj-cs"/>
              </a:rPr>
            </a:br>
            <a:r>
              <a:rPr kumimoji="1" lang="en-US" sz="2000" b="1" i="0" u="none" strike="noStrike" kern="1200" cap="all" spc="0" normalizeH="0" baseline="0" noProof="0" dirty="0">
                <a:ln>
                  <a:noFill/>
                </a:ln>
                <a:solidFill>
                  <a:srgbClr val="06418C"/>
                </a:solidFill>
                <a:effectLst/>
                <a:uLnTx/>
                <a:uFillTx/>
                <a:latin typeface="Arial Narrow"/>
                <a:ea typeface="メイリオ"/>
                <a:cs typeface="+mj-cs"/>
              </a:rPr>
              <a:t>Flexible software package (FSP)</a:t>
            </a:r>
            <a:endParaRPr lang="en-US" dirty="0"/>
          </a:p>
        </p:txBody>
      </p:sp>
      <p:sp>
        <p:nvSpPr>
          <p:cNvPr id="3" name="Content Placeholder 2">
            <a:extLst>
              <a:ext uri="{FF2B5EF4-FFF2-40B4-BE49-F238E27FC236}">
                <a16:creationId xmlns:a16="http://schemas.microsoft.com/office/drawing/2014/main" id="{6D741AC0-3FB6-4817-BF4E-6598BA5B3E6A}"/>
              </a:ext>
            </a:extLst>
          </p:cNvPr>
          <p:cNvSpPr>
            <a:spLocks noGrp="1"/>
          </p:cNvSpPr>
          <p:nvPr>
            <p:ph idx="1"/>
          </p:nvPr>
        </p:nvSpPr>
        <p:spPr>
          <a:xfrm>
            <a:off x="468000" y="1424991"/>
            <a:ext cx="11244574" cy="2258567"/>
          </a:xfrm>
          <a:noFill/>
        </p:spPr>
        <p:txBody>
          <a:bodyPr wrap="square" rtlCol="0">
            <a:spAutoFit/>
          </a:bodyPr>
          <a:lstStyle/>
          <a:p>
            <a:r>
              <a:rPr lang="en-US" b="1" dirty="0"/>
              <a:t>Instance</a:t>
            </a:r>
          </a:p>
          <a:p>
            <a:r>
              <a:rPr lang="en-US" dirty="0"/>
              <a:t>While interfaces dictate the features that are provided, instances actually implement those features</a:t>
            </a:r>
          </a:p>
          <a:p>
            <a:r>
              <a:rPr lang="en-US" dirty="0"/>
              <a:t>FSP instance consist of:</a:t>
            </a:r>
          </a:p>
          <a:p>
            <a:pPr marL="742950" lvl="1" indent="-285750">
              <a:buFont typeface="Arial" panose="020B0604020202020204" pitchFamily="34" charset="0"/>
              <a:buChar char="•"/>
            </a:pPr>
            <a:r>
              <a:rPr lang="en-US" dirty="0"/>
              <a:t>FSP Instance </a:t>
            </a:r>
            <a:r>
              <a:rPr lang="en-US" b="1" dirty="0"/>
              <a:t>Control Structure</a:t>
            </a:r>
          </a:p>
          <a:p>
            <a:pPr marL="742950" lvl="1" indent="-285750">
              <a:buFont typeface="Arial" panose="020B0604020202020204" pitchFamily="34" charset="0"/>
              <a:buChar char="•"/>
            </a:pPr>
            <a:r>
              <a:rPr lang="en-US" dirty="0"/>
              <a:t>FSP Interface </a:t>
            </a:r>
            <a:r>
              <a:rPr lang="en-US" b="1" dirty="0"/>
              <a:t>Extensions</a:t>
            </a:r>
          </a:p>
          <a:p>
            <a:pPr marL="742950" lvl="1" indent="-285750">
              <a:buFont typeface="Arial" panose="020B0604020202020204" pitchFamily="34" charset="0"/>
              <a:buChar char="•"/>
            </a:pPr>
            <a:r>
              <a:rPr lang="en-US" dirty="0"/>
              <a:t>FSP Instance </a:t>
            </a:r>
            <a:r>
              <a:rPr lang="en-US" b="1" dirty="0"/>
              <a:t>API</a:t>
            </a:r>
          </a:p>
        </p:txBody>
      </p:sp>
      <p:pic>
        <p:nvPicPr>
          <p:cNvPr id="5" name="Picture 4">
            <a:extLst>
              <a:ext uri="{FF2B5EF4-FFF2-40B4-BE49-F238E27FC236}">
                <a16:creationId xmlns:a16="http://schemas.microsoft.com/office/drawing/2014/main" id="{D7B9A95F-FD37-47EE-A305-6163FE04B50D}"/>
              </a:ext>
            </a:extLst>
          </p:cNvPr>
          <p:cNvPicPr>
            <a:picLocks noChangeAspect="1"/>
          </p:cNvPicPr>
          <p:nvPr/>
        </p:nvPicPr>
        <p:blipFill>
          <a:blip r:embed="rId2"/>
          <a:stretch>
            <a:fillRect/>
          </a:stretch>
        </p:blipFill>
        <p:spPr>
          <a:xfrm>
            <a:off x="1441437" y="3992714"/>
            <a:ext cx="9297698" cy="2010056"/>
          </a:xfrm>
          <a:prstGeom prst="rect">
            <a:avLst/>
          </a:prstGeom>
        </p:spPr>
      </p:pic>
    </p:spTree>
    <p:extLst>
      <p:ext uri="{BB962C8B-B14F-4D97-AF65-F5344CB8AC3E}">
        <p14:creationId xmlns:p14="http://schemas.microsoft.com/office/powerpoint/2010/main" val="2212278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7CBB7-4876-4C05-9D9E-9E227C8588FB}"/>
              </a:ext>
            </a:extLst>
          </p:cNvPr>
          <p:cNvSpPr>
            <a:spLocks noGrp="1"/>
          </p:cNvSpPr>
          <p:nvPr>
            <p:ph type="title"/>
          </p:nvPr>
        </p:nvSpPr>
        <p:spPr>
          <a:xfrm>
            <a:off x="467999" y="332539"/>
            <a:ext cx="11244575" cy="720197"/>
          </a:xfrm>
        </p:spPr>
        <p:txBody>
          <a:bodyPr/>
          <a:lstStyle/>
          <a:p>
            <a:r>
              <a:rPr kumimoji="1" lang="en-US" sz="3200" b="1" i="0" u="none" strike="noStrike" kern="1200" cap="all" spc="0" normalizeH="0" baseline="0" noProof="0" dirty="0">
                <a:ln>
                  <a:noFill/>
                </a:ln>
                <a:solidFill>
                  <a:srgbClr val="06418C"/>
                </a:solidFill>
                <a:effectLst/>
                <a:uLnTx/>
                <a:uFillTx/>
                <a:latin typeface="Arial Narrow"/>
                <a:ea typeface="メイリオ"/>
                <a:cs typeface="+mj-cs"/>
              </a:rPr>
              <a:t>Development environment</a:t>
            </a:r>
            <a:br>
              <a:rPr kumimoji="1" lang="en-US" sz="3200" b="1" i="0" u="none" strike="noStrike" kern="1200" cap="all" spc="0" normalizeH="0" baseline="0" noProof="0" dirty="0">
                <a:ln>
                  <a:noFill/>
                </a:ln>
                <a:solidFill>
                  <a:srgbClr val="06418C"/>
                </a:solidFill>
                <a:effectLst/>
                <a:uLnTx/>
                <a:uFillTx/>
                <a:latin typeface="Arial Narrow"/>
                <a:ea typeface="メイリオ"/>
                <a:cs typeface="+mj-cs"/>
              </a:rPr>
            </a:br>
            <a:r>
              <a:rPr kumimoji="1" lang="en-US" sz="2000" b="1" i="0" u="none" strike="noStrike" kern="1200" cap="all" spc="0" normalizeH="0" baseline="0" noProof="0" dirty="0">
                <a:ln>
                  <a:noFill/>
                </a:ln>
                <a:solidFill>
                  <a:srgbClr val="06418C"/>
                </a:solidFill>
                <a:effectLst/>
                <a:uLnTx/>
                <a:uFillTx/>
                <a:latin typeface="Arial Narrow"/>
                <a:ea typeface="メイリオ"/>
                <a:cs typeface="+mj-cs"/>
              </a:rPr>
              <a:t>Flexible software package (FSP)</a:t>
            </a:r>
            <a:endParaRPr lang="en-US" dirty="0"/>
          </a:p>
        </p:txBody>
      </p:sp>
      <p:sp>
        <p:nvSpPr>
          <p:cNvPr id="6" name="Content Placeholder 5">
            <a:extLst>
              <a:ext uri="{FF2B5EF4-FFF2-40B4-BE49-F238E27FC236}">
                <a16:creationId xmlns:a16="http://schemas.microsoft.com/office/drawing/2014/main" id="{AF8406E9-CAF7-4B18-87DC-723016D4CBD1}"/>
              </a:ext>
            </a:extLst>
          </p:cNvPr>
          <p:cNvSpPr>
            <a:spLocks noGrp="1"/>
          </p:cNvSpPr>
          <p:nvPr>
            <p:ph idx="1"/>
          </p:nvPr>
        </p:nvSpPr>
        <p:spPr>
          <a:xfrm>
            <a:off x="468000" y="1424991"/>
            <a:ext cx="11244574" cy="1462452"/>
          </a:xfrm>
        </p:spPr>
        <p:txBody>
          <a:bodyPr/>
          <a:lstStyle/>
          <a:p>
            <a:r>
              <a:rPr lang="en-US" dirty="0"/>
              <a:t>FSP for RA is currently supported on 3 IDE:</a:t>
            </a:r>
          </a:p>
          <a:p>
            <a:pPr marL="285750" indent="-285750">
              <a:buFont typeface="Arial" panose="020B0604020202020204" pitchFamily="34" charset="0"/>
              <a:buChar char="•"/>
            </a:pPr>
            <a:r>
              <a:rPr lang="en-US" dirty="0"/>
              <a:t>e2studio (GCC for ARM)</a:t>
            </a:r>
          </a:p>
          <a:p>
            <a:pPr marL="285750" indent="-285750">
              <a:buFont typeface="Arial" panose="020B0604020202020204" pitchFamily="34" charset="0"/>
              <a:buChar char="•"/>
            </a:pPr>
            <a:r>
              <a:rPr lang="en-US" dirty="0"/>
              <a:t>Keil C (ARM Compiler)</a:t>
            </a:r>
          </a:p>
          <a:p>
            <a:pPr marL="285750" indent="-285750">
              <a:buFont typeface="Arial" panose="020B0604020202020204" pitchFamily="34" charset="0"/>
              <a:buChar char="•"/>
            </a:pPr>
            <a:r>
              <a:rPr lang="en-US" dirty="0"/>
              <a:t>IAR (IAR Compiler)</a:t>
            </a:r>
          </a:p>
        </p:txBody>
      </p:sp>
      <p:pic>
        <p:nvPicPr>
          <p:cNvPr id="6146" name="Picture 2">
            <a:extLst>
              <a:ext uri="{FF2B5EF4-FFF2-40B4-BE49-F238E27FC236}">
                <a16:creationId xmlns:a16="http://schemas.microsoft.com/office/drawing/2014/main" id="{B00BEF09-5A60-4728-8CF9-333DD6C513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5100" y="3734839"/>
            <a:ext cx="2575034" cy="9334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ướng dẫn Download và Cài đặt KEIL C Full Expired 2032">
            <a:extLst>
              <a:ext uri="{FF2B5EF4-FFF2-40B4-BE49-F238E27FC236}">
                <a16:creationId xmlns:a16="http://schemas.microsoft.com/office/drawing/2014/main" id="{87B9A173-C671-4692-B132-A6F6A6AF5F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5540" y="3835506"/>
            <a:ext cx="2940000" cy="93345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RA Flexible Software Package Documentation: Starting Development">
            <a:extLst>
              <a:ext uri="{FF2B5EF4-FFF2-40B4-BE49-F238E27FC236}">
                <a16:creationId xmlns:a16="http://schemas.microsoft.com/office/drawing/2014/main" id="{0856E598-3BA8-430E-A634-8D8B7ED8F8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344" y="3429000"/>
            <a:ext cx="2634143" cy="175168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0FDD851-D7DB-4D4D-B2C1-3070BE5F70DA}"/>
              </a:ext>
            </a:extLst>
          </p:cNvPr>
          <p:cNvSpPr/>
          <p:nvPr/>
        </p:nvSpPr>
        <p:spPr>
          <a:xfrm>
            <a:off x="736847" y="3266983"/>
            <a:ext cx="2809133" cy="2050741"/>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extBox 7">
            <a:extLst>
              <a:ext uri="{FF2B5EF4-FFF2-40B4-BE49-F238E27FC236}">
                <a16:creationId xmlns:a16="http://schemas.microsoft.com/office/drawing/2014/main" id="{372C427D-4790-4149-9736-96313EE50D5B}"/>
              </a:ext>
            </a:extLst>
          </p:cNvPr>
          <p:cNvSpPr txBox="1"/>
          <p:nvPr/>
        </p:nvSpPr>
        <p:spPr>
          <a:xfrm>
            <a:off x="725848" y="5426021"/>
            <a:ext cx="2809133" cy="369332"/>
          </a:xfrm>
          <a:prstGeom prst="rect">
            <a:avLst/>
          </a:prstGeom>
          <a:noFill/>
        </p:spPr>
        <p:txBody>
          <a:bodyPr wrap="square" rtlCol="0">
            <a:spAutoFit/>
          </a:bodyPr>
          <a:lstStyle/>
          <a:p>
            <a:r>
              <a:rPr lang="en-US" dirty="0">
                <a:solidFill>
                  <a:schemeClr val="tx2"/>
                </a:solidFill>
              </a:rPr>
              <a:t>Target for today session</a:t>
            </a:r>
          </a:p>
        </p:txBody>
      </p:sp>
    </p:spTree>
    <p:extLst>
      <p:ext uri="{BB962C8B-B14F-4D97-AF65-F5344CB8AC3E}">
        <p14:creationId xmlns:p14="http://schemas.microsoft.com/office/powerpoint/2010/main" val="291680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FB1DE37-CDC8-483D-AAF2-721C9DC99DD3}"/>
              </a:ext>
            </a:extLst>
          </p:cNvPr>
          <p:cNvPicPr>
            <a:picLocks noChangeAspect="1"/>
          </p:cNvPicPr>
          <p:nvPr/>
        </p:nvPicPr>
        <p:blipFill>
          <a:blip r:embed="rId2"/>
          <a:stretch>
            <a:fillRect/>
          </a:stretch>
        </p:blipFill>
        <p:spPr>
          <a:xfrm>
            <a:off x="1739571" y="2106443"/>
            <a:ext cx="8754697" cy="4210638"/>
          </a:xfrm>
          <a:prstGeom prst="rect">
            <a:avLst/>
          </a:prstGeom>
        </p:spPr>
      </p:pic>
      <p:sp>
        <p:nvSpPr>
          <p:cNvPr id="2" name="Title 1">
            <a:extLst>
              <a:ext uri="{FF2B5EF4-FFF2-40B4-BE49-F238E27FC236}">
                <a16:creationId xmlns:a16="http://schemas.microsoft.com/office/drawing/2014/main" id="{22160558-E4E2-48F9-95E3-D8A83DE5CF63}"/>
              </a:ext>
            </a:extLst>
          </p:cNvPr>
          <p:cNvSpPr>
            <a:spLocks noGrp="1"/>
          </p:cNvSpPr>
          <p:nvPr>
            <p:ph type="title"/>
          </p:nvPr>
        </p:nvSpPr>
        <p:spPr>
          <a:xfrm>
            <a:off x="467999" y="332539"/>
            <a:ext cx="11244575" cy="720197"/>
          </a:xfrm>
        </p:spPr>
        <p:txBody>
          <a:bodyPr/>
          <a:lstStyle/>
          <a:p>
            <a:r>
              <a:rPr lang="en-US" dirty="0">
                <a:solidFill>
                  <a:srgbClr val="06418C"/>
                </a:solidFill>
              </a:rPr>
              <a:t>Development environment</a:t>
            </a:r>
            <a:br>
              <a:rPr lang="en-US" dirty="0">
                <a:solidFill>
                  <a:srgbClr val="06418C"/>
                </a:solidFill>
              </a:rPr>
            </a:br>
            <a:r>
              <a:rPr lang="en-US" sz="2000" dirty="0">
                <a:solidFill>
                  <a:srgbClr val="06418C"/>
                </a:solidFill>
              </a:rPr>
              <a:t>Flexible software package (FSP)</a:t>
            </a:r>
            <a:endParaRPr lang="en-US" dirty="0"/>
          </a:p>
        </p:txBody>
      </p:sp>
      <p:sp>
        <p:nvSpPr>
          <p:cNvPr id="3" name="Content Placeholder 2">
            <a:extLst>
              <a:ext uri="{FF2B5EF4-FFF2-40B4-BE49-F238E27FC236}">
                <a16:creationId xmlns:a16="http://schemas.microsoft.com/office/drawing/2014/main" id="{D5EB2DC3-CD60-4C3A-AF7A-18DC1D36F2A8}"/>
              </a:ext>
            </a:extLst>
          </p:cNvPr>
          <p:cNvSpPr>
            <a:spLocks noGrp="1"/>
          </p:cNvSpPr>
          <p:nvPr>
            <p:ph idx="1"/>
          </p:nvPr>
        </p:nvSpPr>
        <p:spPr>
          <a:xfrm>
            <a:off x="468000" y="1424991"/>
            <a:ext cx="11244574" cy="268279"/>
          </a:xfrm>
        </p:spPr>
        <p:txBody>
          <a:bodyPr/>
          <a:lstStyle/>
          <a:p>
            <a:pPr marL="285750" indent="-285750">
              <a:buFont typeface="Arial" panose="020B0604020202020204" pitchFamily="34" charset="0"/>
              <a:buChar char="•"/>
            </a:pPr>
            <a:r>
              <a:rPr lang="en-US" dirty="0"/>
              <a:t>FSP releases: </a:t>
            </a:r>
            <a:r>
              <a:rPr lang="en-US" dirty="0">
                <a:hlinkClick r:id="rId3"/>
              </a:rPr>
              <a:t>Releases · </a:t>
            </a:r>
            <a:r>
              <a:rPr lang="en-US" dirty="0" err="1">
                <a:hlinkClick r:id="rId3"/>
              </a:rPr>
              <a:t>renesas</a:t>
            </a:r>
            <a:r>
              <a:rPr lang="en-US" dirty="0">
                <a:hlinkClick r:id="rId3"/>
              </a:rPr>
              <a:t>/</a:t>
            </a:r>
            <a:r>
              <a:rPr lang="en-US" dirty="0" err="1">
                <a:hlinkClick r:id="rId3"/>
              </a:rPr>
              <a:t>fsp</a:t>
            </a:r>
            <a:r>
              <a:rPr lang="en-US" dirty="0">
                <a:hlinkClick r:id="rId3"/>
              </a:rPr>
              <a:t> (github.com)</a:t>
            </a:r>
            <a:endParaRPr lang="en-US" dirty="0"/>
          </a:p>
        </p:txBody>
      </p:sp>
      <p:sp>
        <p:nvSpPr>
          <p:cNvPr id="4" name="Rectangle 3">
            <a:extLst>
              <a:ext uri="{FF2B5EF4-FFF2-40B4-BE49-F238E27FC236}">
                <a16:creationId xmlns:a16="http://schemas.microsoft.com/office/drawing/2014/main" id="{2ED119D5-7B9C-4C5C-9FE3-57EA2B23E793}"/>
              </a:ext>
            </a:extLst>
          </p:cNvPr>
          <p:cNvSpPr/>
          <p:nvPr/>
        </p:nvSpPr>
        <p:spPr>
          <a:xfrm>
            <a:off x="2080470" y="3103927"/>
            <a:ext cx="1493240" cy="234891"/>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Rectangle 5">
            <a:extLst>
              <a:ext uri="{FF2B5EF4-FFF2-40B4-BE49-F238E27FC236}">
                <a16:creationId xmlns:a16="http://schemas.microsoft.com/office/drawing/2014/main" id="{0651C5DB-3CA2-4FAD-AD7D-A6FE98848222}"/>
              </a:ext>
            </a:extLst>
          </p:cNvPr>
          <p:cNvSpPr/>
          <p:nvPr/>
        </p:nvSpPr>
        <p:spPr>
          <a:xfrm>
            <a:off x="2071592" y="4336302"/>
            <a:ext cx="2393876" cy="279178"/>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285E8227-32AF-4000-AD8E-25941019AF7A}"/>
              </a:ext>
            </a:extLst>
          </p:cNvPr>
          <p:cNvSpPr txBox="1"/>
          <p:nvPr/>
        </p:nvSpPr>
        <p:spPr>
          <a:xfrm>
            <a:off x="3605800" y="3103927"/>
            <a:ext cx="1803633" cy="276999"/>
          </a:xfrm>
          <a:prstGeom prst="rect">
            <a:avLst/>
          </a:prstGeom>
          <a:noFill/>
        </p:spPr>
        <p:txBody>
          <a:bodyPr wrap="square" rtlCol="0">
            <a:spAutoFit/>
          </a:bodyPr>
          <a:lstStyle/>
          <a:p>
            <a:r>
              <a:rPr lang="en-US" sz="1200" b="1" dirty="0"/>
              <a:t>FSP package only</a:t>
            </a:r>
          </a:p>
        </p:txBody>
      </p:sp>
      <p:sp>
        <p:nvSpPr>
          <p:cNvPr id="9" name="TextBox 8">
            <a:extLst>
              <a:ext uri="{FF2B5EF4-FFF2-40B4-BE49-F238E27FC236}">
                <a16:creationId xmlns:a16="http://schemas.microsoft.com/office/drawing/2014/main" id="{C68E2A25-E61F-4993-92C4-16E041FAFF39}"/>
              </a:ext>
            </a:extLst>
          </p:cNvPr>
          <p:cNvSpPr txBox="1"/>
          <p:nvPr/>
        </p:nvSpPr>
        <p:spPr>
          <a:xfrm>
            <a:off x="4797489" y="4245058"/>
            <a:ext cx="1631658" cy="461665"/>
          </a:xfrm>
          <a:prstGeom prst="rect">
            <a:avLst/>
          </a:prstGeom>
          <a:noFill/>
        </p:spPr>
        <p:txBody>
          <a:bodyPr wrap="square" rtlCol="0">
            <a:spAutoFit/>
          </a:bodyPr>
          <a:lstStyle/>
          <a:p>
            <a:r>
              <a:rPr lang="en-US" sz="1200" b="1" dirty="0"/>
              <a:t>Include e2studio + FSP package</a:t>
            </a:r>
          </a:p>
        </p:txBody>
      </p:sp>
    </p:spTree>
    <p:extLst>
      <p:ext uri="{BB962C8B-B14F-4D97-AF65-F5344CB8AC3E}">
        <p14:creationId xmlns:p14="http://schemas.microsoft.com/office/powerpoint/2010/main" val="1787291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1A9F5-36F6-445B-BB5E-4287E118514B}"/>
              </a:ext>
            </a:extLst>
          </p:cNvPr>
          <p:cNvSpPr>
            <a:spLocks noGrp="1"/>
          </p:cNvSpPr>
          <p:nvPr>
            <p:ph type="title"/>
          </p:nvPr>
        </p:nvSpPr>
        <p:spPr>
          <a:xfrm>
            <a:off x="467999" y="332539"/>
            <a:ext cx="11244575" cy="720197"/>
          </a:xfrm>
        </p:spPr>
        <p:txBody>
          <a:bodyPr/>
          <a:lstStyle/>
          <a:p>
            <a:r>
              <a:rPr kumimoji="1" lang="en-US" dirty="0"/>
              <a:t>Development environment</a:t>
            </a:r>
            <a:br>
              <a:rPr kumimoji="1" lang="en-US" dirty="0"/>
            </a:br>
            <a:r>
              <a:rPr kumimoji="1" lang="en-US" sz="2000" dirty="0"/>
              <a:t>How to install</a:t>
            </a:r>
            <a:endParaRPr lang="en-US" sz="2000" dirty="0"/>
          </a:p>
        </p:txBody>
      </p:sp>
      <p:pic>
        <p:nvPicPr>
          <p:cNvPr id="13" name="Picture 12">
            <a:extLst>
              <a:ext uri="{FF2B5EF4-FFF2-40B4-BE49-F238E27FC236}">
                <a16:creationId xmlns:a16="http://schemas.microsoft.com/office/drawing/2014/main" id="{8D69A4CF-3681-4432-BF93-E92E003A69B4}"/>
              </a:ext>
            </a:extLst>
          </p:cNvPr>
          <p:cNvPicPr>
            <a:picLocks noChangeAspect="1"/>
          </p:cNvPicPr>
          <p:nvPr/>
        </p:nvPicPr>
        <p:blipFill>
          <a:blip r:embed="rId2"/>
          <a:stretch>
            <a:fillRect/>
          </a:stretch>
        </p:blipFill>
        <p:spPr>
          <a:xfrm>
            <a:off x="1374322" y="2752212"/>
            <a:ext cx="3529712" cy="2696438"/>
          </a:xfrm>
          <a:prstGeom prst="rect">
            <a:avLst/>
          </a:prstGeom>
        </p:spPr>
      </p:pic>
      <p:pic>
        <p:nvPicPr>
          <p:cNvPr id="14" name="Picture 13">
            <a:extLst>
              <a:ext uri="{FF2B5EF4-FFF2-40B4-BE49-F238E27FC236}">
                <a16:creationId xmlns:a16="http://schemas.microsoft.com/office/drawing/2014/main" id="{C453BF67-0CED-4ED1-9A6E-FAD79ACCA358}"/>
              </a:ext>
            </a:extLst>
          </p:cNvPr>
          <p:cNvPicPr>
            <a:picLocks noChangeAspect="1"/>
          </p:cNvPicPr>
          <p:nvPr/>
        </p:nvPicPr>
        <p:blipFill rotWithShape="1">
          <a:blip r:embed="rId3"/>
          <a:srcRect/>
          <a:stretch/>
        </p:blipFill>
        <p:spPr>
          <a:xfrm>
            <a:off x="6096000" y="2332680"/>
            <a:ext cx="4591141" cy="3669561"/>
          </a:xfrm>
          <a:prstGeom prst="rect">
            <a:avLst/>
          </a:prstGeom>
        </p:spPr>
      </p:pic>
      <p:sp>
        <p:nvSpPr>
          <p:cNvPr id="15" name="TextBox 14">
            <a:extLst>
              <a:ext uri="{FF2B5EF4-FFF2-40B4-BE49-F238E27FC236}">
                <a16:creationId xmlns:a16="http://schemas.microsoft.com/office/drawing/2014/main" id="{D7E9211A-8F47-437D-992F-F305CB00BFE7}"/>
              </a:ext>
            </a:extLst>
          </p:cNvPr>
          <p:cNvSpPr txBox="1"/>
          <p:nvPr/>
        </p:nvSpPr>
        <p:spPr>
          <a:xfrm>
            <a:off x="467999" y="1409350"/>
            <a:ext cx="9733014" cy="923330"/>
          </a:xfrm>
          <a:prstGeom prst="rect">
            <a:avLst/>
          </a:prstGeom>
          <a:noFill/>
        </p:spPr>
        <p:txBody>
          <a:bodyPr wrap="square" rtlCol="0">
            <a:spAutoFit/>
          </a:bodyPr>
          <a:lstStyle/>
          <a:p>
            <a:r>
              <a:rPr lang="en-US" dirty="0"/>
              <a:t>For user doesn’t have e2studio install on the PC yet.</a:t>
            </a:r>
          </a:p>
          <a:p>
            <a:pPr marL="342900" indent="-342900">
              <a:buFont typeface="+mj-lt"/>
              <a:buAutoNum type="arabicPeriod"/>
            </a:pPr>
            <a:r>
              <a:rPr lang="en-US" dirty="0"/>
              <a:t>Open the file </a:t>
            </a:r>
            <a:r>
              <a:rPr lang="pt-BR" dirty="0"/>
              <a:t>setup_fsp_v4_2_0_e2s_v2022-10.exe and choose “All user”</a:t>
            </a:r>
          </a:p>
          <a:p>
            <a:pPr marL="342900" indent="-342900">
              <a:buFont typeface="+mj-lt"/>
              <a:buAutoNum type="arabicPeriod"/>
            </a:pPr>
            <a:r>
              <a:rPr lang="pt-BR" dirty="0"/>
              <a:t>The installation window will popup choose Quick Install and click Next.</a:t>
            </a:r>
          </a:p>
        </p:txBody>
      </p:sp>
    </p:spTree>
    <p:extLst>
      <p:ext uri="{BB962C8B-B14F-4D97-AF65-F5344CB8AC3E}">
        <p14:creationId xmlns:p14="http://schemas.microsoft.com/office/powerpoint/2010/main" val="3708812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3FDF3-E1E8-4592-BB4D-53E5EB042BE0}"/>
              </a:ext>
            </a:extLst>
          </p:cNvPr>
          <p:cNvSpPr>
            <a:spLocks noGrp="1"/>
          </p:cNvSpPr>
          <p:nvPr>
            <p:ph type="title"/>
          </p:nvPr>
        </p:nvSpPr>
        <p:spPr>
          <a:xfrm>
            <a:off x="467999" y="332539"/>
            <a:ext cx="11244575" cy="720197"/>
          </a:xfrm>
        </p:spPr>
        <p:txBody>
          <a:bodyPr/>
          <a:lstStyle/>
          <a:p>
            <a:r>
              <a:rPr kumimoji="1" lang="en-US" dirty="0"/>
              <a:t>Development environment</a:t>
            </a:r>
            <a:br>
              <a:rPr kumimoji="1" lang="en-US" dirty="0"/>
            </a:br>
            <a:r>
              <a:rPr kumimoji="1" lang="en-US" sz="2000" dirty="0"/>
              <a:t>How to install</a:t>
            </a:r>
            <a:endParaRPr lang="en-US" dirty="0"/>
          </a:p>
        </p:txBody>
      </p:sp>
      <p:pic>
        <p:nvPicPr>
          <p:cNvPr id="5" name="Picture 4">
            <a:extLst>
              <a:ext uri="{FF2B5EF4-FFF2-40B4-BE49-F238E27FC236}">
                <a16:creationId xmlns:a16="http://schemas.microsoft.com/office/drawing/2014/main" id="{3B626D75-87E6-42A9-ABFD-A21A6A5110DE}"/>
              </a:ext>
            </a:extLst>
          </p:cNvPr>
          <p:cNvPicPr>
            <a:picLocks noChangeAspect="1"/>
          </p:cNvPicPr>
          <p:nvPr/>
        </p:nvPicPr>
        <p:blipFill>
          <a:blip r:embed="rId2"/>
          <a:stretch>
            <a:fillRect/>
          </a:stretch>
        </p:blipFill>
        <p:spPr>
          <a:xfrm>
            <a:off x="6602135" y="2426698"/>
            <a:ext cx="4441638" cy="3698970"/>
          </a:xfrm>
          <a:prstGeom prst="rect">
            <a:avLst/>
          </a:prstGeom>
        </p:spPr>
      </p:pic>
      <p:sp>
        <p:nvSpPr>
          <p:cNvPr id="8" name="TextBox 7">
            <a:extLst>
              <a:ext uri="{FF2B5EF4-FFF2-40B4-BE49-F238E27FC236}">
                <a16:creationId xmlns:a16="http://schemas.microsoft.com/office/drawing/2014/main" id="{3EA44764-A92F-47E7-A859-9DFCB69F2D38}"/>
              </a:ext>
            </a:extLst>
          </p:cNvPr>
          <p:cNvSpPr txBox="1"/>
          <p:nvPr/>
        </p:nvSpPr>
        <p:spPr>
          <a:xfrm>
            <a:off x="467999" y="1409350"/>
            <a:ext cx="9733014" cy="923330"/>
          </a:xfrm>
          <a:prstGeom prst="rect">
            <a:avLst/>
          </a:prstGeom>
          <a:noFill/>
        </p:spPr>
        <p:txBody>
          <a:bodyPr wrap="square" rtlCol="0">
            <a:spAutoFit/>
          </a:bodyPr>
          <a:lstStyle/>
          <a:p>
            <a:r>
              <a:rPr lang="en-US" dirty="0"/>
              <a:t>For user doesn’t have e2studio install on the PC yet.</a:t>
            </a:r>
          </a:p>
          <a:p>
            <a:pPr marL="342900" indent="-342900">
              <a:buFont typeface="+mj-lt"/>
              <a:buAutoNum type="arabicPeriod" startAt="3"/>
            </a:pPr>
            <a:r>
              <a:rPr lang="en-US" dirty="0"/>
              <a:t>Installer application will check and list out what needed to be install. Click Next</a:t>
            </a:r>
          </a:p>
          <a:p>
            <a:pPr marL="342900" indent="-342900">
              <a:buFont typeface="+mj-lt"/>
              <a:buAutoNum type="arabicPeriod" startAt="3"/>
            </a:pPr>
            <a:r>
              <a:rPr lang="en-US" dirty="0"/>
              <a:t>Read License Terms and Conditions =&gt; Choose Accept the terms and Click Install.</a:t>
            </a:r>
          </a:p>
        </p:txBody>
      </p:sp>
      <p:pic>
        <p:nvPicPr>
          <p:cNvPr id="9" name="Picture 8">
            <a:extLst>
              <a:ext uri="{FF2B5EF4-FFF2-40B4-BE49-F238E27FC236}">
                <a16:creationId xmlns:a16="http://schemas.microsoft.com/office/drawing/2014/main" id="{E46CDB0B-F4B4-4BBA-B95B-BF651160638F}"/>
              </a:ext>
            </a:extLst>
          </p:cNvPr>
          <p:cNvPicPr>
            <a:picLocks noChangeAspect="1"/>
          </p:cNvPicPr>
          <p:nvPr/>
        </p:nvPicPr>
        <p:blipFill>
          <a:blip r:embed="rId3"/>
          <a:stretch>
            <a:fillRect/>
          </a:stretch>
        </p:blipFill>
        <p:spPr>
          <a:xfrm>
            <a:off x="751204" y="2426698"/>
            <a:ext cx="5171726" cy="3630153"/>
          </a:xfrm>
          <a:prstGeom prst="rect">
            <a:avLst/>
          </a:prstGeom>
        </p:spPr>
      </p:pic>
    </p:spTree>
    <p:extLst>
      <p:ext uri="{BB962C8B-B14F-4D97-AF65-F5344CB8AC3E}">
        <p14:creationId xmlns:p14="http://schemas.microsoft.com/office/powerpoint/2010/main" val="1275955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0DDCB-CE1E-426C-BB9F-F11ADFB69454}"/>
              </a:ext>
            </a:extLst>
          </p:cNvPr>
          <p:cNvSpPr>
            <a:spLocks noGrp="1"/>
          </p:cNvSpPr>
          <p:nvPr>
            <p:ph type="title"/>
          </p:nvPr>
        </p:nvSpPr>
        <p:spPr>
          <a:xfrm>
            <a:off x="467999" y="332539"/>
            <a:ext cx="11244575" cy="720197"/>
          </a:xfrm>
        </p:spPr>
        <p:txBody>
          <a:bodyPr/>
          <a:lstStyle/>
          <a:p>
            <a:r>
              <a:rPr kumimoji="1" lang="en-US" dirty="0"/>
              <a:t>Development environment</a:t>
            </a:r>
            <a:br>
              <a:rPr kumimoji="1" lang="en-US" dirty="0"/>
            </a:br>
            <a:r>
              <a:rPr kumimoji="1" lang="en-US" sz="2000" dirty="0"/>
              <a:t>How to </a:t>
            </a:r>
            <a:r>
              <a:rPr lang="en-US" sz="2000" dirty="0"/>
              <a:t>update FSP version with existing e2studio</a:t>
            </a:r>
            <a:endParaRPr lang="en-US" dirty="0"/>
          </a:p>
        </p:txBody>
      </p:sp>
      <p:sp>
        <p:nvSpPr>
          <p:cNvPr id="3" name="Content Placeholder 2">
            <a:extLst>
              <a:ext uri="{FF2B5EF4-FFF2-40B4-BE49-F238E27FC236}">
                <a16:creationId xmlns:a16="http://schemas.microsoft.com/office/drawing/2014/main" id="{ECA8B5E6-56DD-40C8-B1D1-65D373C75C40}"/>
              </a:ext>
            </a:extLst>
          </p:cNvPr>
          <p:cNvSpPr>
            <a:spLocks noGrp="1"/>
          </p:cNvSpPr>
          <p:nvPr>
            <p:ph idx="1"/>
          </p:nvPr>
        </p:nvSpPr>
        <p:spPr>
          <a:xfrm>
            <a:off x="468000" y="1424992"/>
            <a:ext cx="11244574" cy="1684051"/>
          </a:xfrm>
        </p:spPr>
        <p:txBody>
          <a:bodyPr/>
          <a:lstStyle/>
          <a:p>
            <a:pPr marL="0" indent="0">
              <a:lnSpc>
                <a:spcPct val="50000"/>
              </a:lnSpc>
              <a:buNone/>
            </a:pPr>
            <a:r>
              <a:rPr lang="en-US" dirty="0"/>
              <a:t>For user </a:t>
            </a:r>
            <a:r>
              <a:rPr lang="en-US" b="1" dirty="0"/>
              <a:t>already have e2studio</a:t>
            </a:r>
            <a:r>
              <a:rPr lang="en-US" dirty="0"/>
              <a:t> install on the PC yet and want to update FSP version:</a:t>
            </a:r>
          </a:p>
          <a:p>
            <a:pPr marL="342900" indent="-342900">
              <a:lnSpc>
                <a:spcPct val="50000"/>
              </a:lnSpc>
              <a:buFont typeface="+mj-lt"/>
              <a:buAutoNum type="arabicPeriod"/>
            </a:pPr>
            <a:r>
              <a:rPr lang="en-US" dirty="0"/>
              <a:t>Open FSP_Packs_v4.2.0.exe, installer window will pop-up, click “Next”</a:t>
            </a:r>
          </a:p>
          <a:p>
            <a:pPr marL="342900" indent="-342900">
              <a:lnSpc>
                <a:spcPct val="50000"/>
              </a:lnSpc>
              <a:buFont typeface="+mj-lt"/>
              <a:buAutoNum type="arabicPeriod"/>
            </a:pPr>
            <a:r>
              <a:rPr lang="en-US" dirty="0"/>
              <a:t>Read License Terms and Conditions and click “I Agree”.</a:t>
            </a:r>
          </a:p>
          <a:p>
            <a:pPr marL="342900" indent="-342900">
              <a:lnSpc>
                <a:spcPct val="50000"/>
              </a:lnSpc>
              <a:buFont typeface="+mj-lt"/>
              <a:buAutoNum type="arabicPeriod"/>
            </a:pPr>
            <a:r>
              <a:rPr lang="en-US" dirty="0"/>
              <a:t>Browse to folder where e2studio is installed and click “Install”</a:t>
            </a:r>
          </a:p>
          <a:p>
            <a:endParaRPr lang="en-US" dirty="0"/>
          </a:p>
        </p:txBody>
      </p:sp>
      <p:grpSp>
        <p:nvGrpSpPr>
          <p:cNvPr id="12" name="Group 11">
            <a:extLst>
              <a:ext uri="{FF2B5EF4-FFF2-40B4-BE49-F238E27FC236}">
                <a16:creationId xmlns:a16="http://schemas.microsoft.com/office/drawing/2014/main" id="{4F1F827D-71A2-426F-8BFB-F8FFEBAF765B}"/>
              </a:ext>
            </a:extLst>
          </p:cNvPr>
          <p:cNvGrpSpPr/>
          <p:nvPr/>
        </p:nvGrpSpPr>
        <p:grpSpPr>
          <a:xfrm>
            <a:off x="437481" y="3015855"/>
            <a:ext cx="11449392" cy="2850058"/>
            <a:chOff x="468000" y="2663517"/>
            <a:chExt cx="11449392" cy="2850058"/>
          </a:xfrm>
        </p:grpSpPr>
        <p:pic>
          <p:nvPicPr>
            <p:cNvPr id="7" name="Picture 6">
              <a:extLst>
                <a:ext uri="{FF2B5EF4-FFF2-40B4-BE49-F238E27FC236}">
                  <a16:creationId xmlns:a16="http://schemas.microsoft.com/office/drawing/2014/main" id="{300FAE74-31AF-48AE-AEDA-93B070DF02AB}"/>
                </a:ext>
              </a:extLst>
            </p:cNvPr>
            <p:cNvPicPr>
              <a:picLocks noChangeAspect="1"/>
            </p:cNvPicPr>
            <p:nvPr/>
          </p:nvPicPr>
          <p:blipFill>
            <a:blip r:embed="rId2"/>
            <a:stretch>
              <a:fillRect/>
            </a:stretch>
          </p:blipFill>
          <p:spPr>
            <a:xfrm>
              <a:off x="468000" y="2665977"/>
              <a:ext cx="3660152" cy="2847598"/>
            </a:xfrm>
            <a:prstGeom prst="rect">
              <a:avLst/>
            </a:prstGeom>
          </p:spPr>
        </p:pic>
        <p:pic>
          <p:nvPicPr>
            <p:cNvPr id="9" name="Picture 8">
              <a:extLst>
                <a:ext uri="{FF2B5EF4-FFF2-40B4-BE49-F238E27FC236}">
                  <a16:creationId xmlns:a16="http://schemas.microsoft.com/office/drawing/2014/main" id="{EE10B81A-25E6-41C6-86B8-007659B25510}"/>
                </a:ext>
              </a:extLst>
            </p:cNvPr>
            <p:cNvPicPr>
              <a:picLocks noChangeAspect="1"/>
            </p:cNvPicPr>
            <p:nvPr/>
          </p:nvPicPr>
          <p:blipFill>
            <a:blip r:embed="rId3"/>
            <a:stretch>
              <a:fillRect/>
            </a:stretch>
          </p:blipFill>
          <p:spPr>
            <a:xfrm>
              <a:off x="4368741" y="2663517"/>
              <a:ext cx="3660152" cy="2850058"/>
            </a:xfrm>
            <a:prstGeom prst="rect">
              <a:avLst/>
            </a:prstGeom>
          </p:spPr>
        </p:pic>
        <p:pic>
          <p:nvPicPr>
            <p:cNvPr id="11" name="Picture 10">
              <a:extLst>
                <a:ext uri="{FF2B5EF4-FFF2-40B4-BE49-F238E27FC236}">
                  <a16:creationId xmlns:a16="http://schemas.microsoft.com/office/drawing/2014/main" id="{D60FBC02-51CA-4901-9108-862F5F7165FB}"/>
                </a:ext>
              </a:extLst>
            </p:cNvPr>
            <p:cNvPicPr>
              <a:picLocks noChangeAspect="1"/>
            </p:cNvPicPr>
            <p:nvPr/>
          </p:nvPicPr>
          <p:blipFill>
            <a:blip r:embed="rId4"/>
            <a:stretch>
              <a:fillRect/>
            </a:stretch>
          </p:blipFill>
          <p:spPr>
            <a:xfrm>
              <a:off x="8249875" y="2663517"/>
              <a:ext cx="3667517" cy="2850058"/>
            </a:xfrm>
            <a:prstGeom prst="rect">
              <a:avLst/>
            </a:prstGeom>
          </p:spPr>
        </p:pic>
      </p:grpSp>
    </p:spTree>
    <p:extLst>
      <p:ext uri="{BB962C8B-B14F-4D97-AF65-F5344CB8AC3E}">
        <p14:creationId xmlns:p14="http://schemas.microsoft.com/office/powerpoint/2010/main" val="1224772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プレースホルダー 5" descr="屋外, ストリート, 交通, 光 が含まれている画像&#10;&#10;自動的に生成された説明">
            <a:extLst>
              <a:ext uri="{FF2B5EF4-FFF2-40B4-BE49-F238E27FC236}">
                <a16:creationId xmlns:a16="http://schemas.microsoft.com/office/drawing/2014/main" id="{D0BF8220-5A76-469F-A721-16287097CB57}"/>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4296" b="4296"/>
          <a:stretch>
            <a:fillRect/>
          </a:stretch>
        </p:blipFill>
        <p:spPr/>
      </p:pic>
      <p:sp>
        <p:nvSpPr>
          <p:cNvPr id="3" name="テキスト プレースホルダー 2">
            <a:extLst>
              <a:ext uri="{FF2B5EF4-FFF2-40B4-BE49-F238E27FC236}">
                <a16:creationId xmlns:a16="http://schemas.microsoft.com/office/drawing/2014/main" id="{39AE6B75-404A-4668-9B1C-C01856604112}"/>
              </a:ext>
            </a:extLst>
          </p:cNvPr>
          <p:cNvSpPr>
            <a:spLocks noGrp="1"/>
          </p:cNvSpPr>
          <p:nvPr>
            <p:ph type="body" sz="quarter" idx="11"/>
          </p:nvPr>
        </p:nvSpPr>
        <p:spPr>
          <a:xfrm>
            <a:off x="468000" y="1080000"/>
            <a:ext cx="7920000" cy="964065"/>
          </a:xfrm>
        </p:spPr>
        <p:txBody>
          <a:bodyPr/>
          <a:lstStyle/>
          <a:p>
            <a:r>
              <a:rPr kumimoji="1" lang="en-US" altLang="ja-JP" cap="all" dirty="0"/>
              <a:t>Demo and Hand-</a:t>
            </a:r>
            <a:r>
              <a:rPr kumimoji="1" lang="en-US" altLang="ja-JP" cap="all" dirty="0" err="1"/>
              <a:t>ons</a:t>
            </a:r>
            <a:endParaRPr kumimoji="1" lang="en-US" altLang="ja-JP" cap="all" dirty="0"/>
          </a:p>
        </p:txBody>
      </p:sp>
    </p:spTree>
    <p:extLst>
      <p:ext uri="{BB962C8B-B14F-4D97-AF65-F5344CB8AC3E}">
        <p14:creationId xmlns:p14="http://schemas.microsoft.com/office/powerpoint/2010/main" val="3409613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cap="all" dirty="0"/>
              <a:t>Agenda</a:t>
            </a:r>
            <a:endParaRPr lang="en-US" dirty="0"/>
          </a:p>
        </p:txBody>
      </p:sp>
      <p:sp>
        <p:nvSpPr>
          <p:cNvPr id="4" name="Inhaltsplatzhalter 3"/>
          <p:cNvSpPr>
            <a:spLocks noGrp="1"/>
          </p:cNvSpPr>
          <p:nvPr>
            <p:ph idx="1"/>
          </p:nvPr>
        </p:nvSpPr>
        <p:spPr>
          <a:xfrm>
            <a:off x="468000" y="1424991"/>
            <a:ext cx="11244574" cy="4235518"/>
          </a:xfrm>
        </p:spPr>
        <p:txBody>
          <a:bodyPr/>
          <a:lstStyle/>
          <a:p>
            <a:r>
              <a:rPr lang="en-US" b="1" dirty="0"/>
              <a:t>Introduction RA6M5 Cloud Kit</a:t>
            </a:r>
            <a:r>
              <a:rPr lang="en-US" dirty="0"/>
              <a:t>		</a:t>
            </a:r>
            <a:r>
              <a:rPr lang="en-US" b="1" dirty="0"/>
              <a:t>Page 03</a:t>
            </a:r>
          </a:p>
          <a:p>
            <a:r>
              <a:rPr kumimoji="1" lang="vi-VN" b="1" dirty="0"/>
              <a:t>Development environment</a:t>
            </a:r>
            <a:r>
              <a:rPr lang="en-US" dirty="0"/>
              <a:t>		</a:t>
            </a:r>
            <a:r>
              <a:rPr lang="en-US" b="1" dirty="0"/>
              <a:t>Page 08</a:t>
            </a:r>
            <a:endParaRPr lang="en-US" dirty="0"/>
          </a:p>
          <a:p>
            <a:r>
              <a:rPr lang="en-US" b="1" dirty="0"/>
              <a:t>Demo and Hands-on		Page 19</a:t>
            </a:r>
          </a:p>
          <a:p>
            <a:pPr lvl="3">
              <a:buFont typeface="Wingdings" panose="05000000000000000000" pitchFamily="2" charset="2"/>
              <a:buChar char="ü"/>
            </a:pPr>
            <a:r>
              <a:rPr lang="en-US" b="1" dirty="0"/>
              <a:t>Demo Cloud application (Ethernet)</a:t>
            </a:r>
          </a:p>
          <a:p>
            <a:pPr lvl="3">
              <a:buFont typeface="Wingdings" panose="05000000000000000000" pitchFamily="2" charset="2"/>
              <a:buChar char="ü"/>
            </a:pPr>
            <a:r>
              <a:rPr lang="en-US" b="1" dirty="0"/>
              <a:t>Demo create project Blinky (</a:t>
            </a:r>
            <a:r>
              <a:rPr lang="en-US" b="1" dirty="0">
                <a:solidFill>
                  <a:srgbClr val="0070C0"/>
                </a:solidFill>
              </a:rPr>
              <a:t>hands-on</a:t>
            </a:r>
            <a:r>
              <a:rPr lang="en-US" b="1" dirty="0"/>
              <a:t>)</a:t>
            </a:r>
          </a:p>
          <a:p>
            <a:pPr lvl="3">
              <a:buFont typeface="Wingdings" panose="05000000000000000000" pitchFamily="2" charset="2"/>
              <a:buChar char="ü"/>
            </a:pPr>
            <a:r>
              <a:rPr lang="en-US" b="1" dirty="0"/>
              <a:t>Demo print data to tera-term using UART (</a:t>
            </a:r>
            <a:r>
              <a:rPr lang="en-US" b="1" dirty="0">
                <a:solidFill>
                  <a:srgbClr val="0070C0"/>
                </a:solidFill>
              </a:rPr>
              <a:t>hands-on</a:t>
            </a:r>
            <a:r>
              <a:rPr lang="en-US" b="1" dirty="0"/>
              <a:t>)</a:t>
            </a:r>
          </a:p>
          <a:p>
            <a:pPr lvl="3">
              <a:buFont typeface="Wingdings" panose="05000000000000000000" pitchFamily="2" charset="2"/>
              <a:buChar char="ü"/>
            </a:pPr>
            <a:r>
              <a:rPr lang="en-US" b="1" dirty="0"/>
              <a:t>Demo read Data from HS3001 sensor (</a:t>
            </a:r>
            <a:r>
              <a:rPr lang="en-US" b="1" dirty="0">
                <a:solidFill>
                  <a:srgbClr val="0070C0"/>
                </a:solidFill>
              </a:rPr>
              <a:t>hands-on</a:t>
            </a:r>
            <a:r>
              <a:rPr lang="en-US" b="1" dirty="0"/>
              <a:t>)			</a:t>
            </a:r>
          </a:p>
          <a:p>
            <a:pPr lvl="3">
              <a:buFont typeface="Wingdings" panose="05000000000000000000" pitchFamily="2" charset="2"/>
              <a:buChar char="ü"/>
            </a:pPr>
            <a:r>
              <a:rPr lang="en-US" b="1" dirty="0"/>
              <a:t>Demo </a:t>
            </a:r>
            <a:r>
              <a:rPr kumimoji="1" lang="en-US" sz="1600" b="1" dirty="0"/>
              <a:t>Read Data from external </a:t>
            </a:r>
            <a:r>
              <a:rPr lang="en-US" sz="1600" b="1" dirty="0"/>
              <a:t>SENSOR using </a:t>
            </a:r>
            <a:r>
              <a:rPr kumimoji="1" lang="en-US" sz="1600" b="1" dirty="0"/>
              <a:t>i2c </a:t>
            </a:r>
            <a:r>
              <a:rPr lang="en-US" sz="1600" b="1" dirty="0"/>
              <a:t>(adxl345)		</a:t>
            </a:r>
          </a:p>
          <a:p>
            <a:pPr lvl="3">
              <a:buFont typeface="Wingdings" panose="05000000000000000000" pitchFamily="2" charset="2"/>
              <a:buChar char="ü"/>
            </a:pPr>
            <a:r>
              <a:rPr kumimoji="1" lang="en-US" sz="1600" b="1" dirty="0"/>
              <a:t>Read Data from external </a:t>
            </a:r>
            <a:r>
              <a:rPr lang="en-US" sz="1600" b="1" dirty="0"/>
              <a:t>SENSOR using SPI (MAX31722)</a:t>
            </a:r>
            <a:r>
              <a:rPr lang="en-US" b="1" dirty="0"/>
              <a:t>		</a:t>
            </a:r>
          </a:p>
          <a:p>
            <a:r>
              <a:rPr kumimoji="1" lang="en-US" b="1" dirty="0"/>
              <a:t>Q&amp;A</a:t>
            </a:r>
            <a:r>
              <a:rPr lang="en-US" dirty="0"/>
              <a:t>		</a:t>
            </a:r>
            <a:r>
              <a:rPr lang="en-US" b="1"/>
              <a:t>Page 98</a:t>
            </a:r>
            <a:endParaRPr lang="en-US" b="1" dirty="0"/>
          </a:p>
        </p:txBody>
      </p:sp>
    </p:spTree>
    <p:extLst>
      <p:ext uri="{BB962C8B-B14F-4D97-AF65-F5344CB8AC3E}">
        <p14:creationId xmlns:p14="http://schemas.microsoft.com/office/powerpoint/2010/main" val="2292503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cap="all" dirty="0"/>
              <a:t>Demo and </a:t>
            </a:r>
            <a:r>
              <a:rPr lang="en-US" cap="all" dirty="0" err="1"/>
              <a:t>HandS-on</a:t>
            </a:r>
            <a:endParaRPr lang="en-US" dirty="0"/>
          </a:p>
        </p:txBody>
      </p:sp>
      <p:sp>
        <p:nvSpPr>
          <p:cNvPr id="4" name="Inhaltsplatzhalter 3"/>
          <p:cNvSpPr>
            <a:spLocks noGrp="1"/>
          </p:cNvSpPr>
          <p:nvPr>
            <p:ph idx="1"/>
          </p:nvPr>
        </p:nvSpPr>
        <p:spPr>
          <a:xfrm>
            <a:off x="468000" y="1424991"/>
            <a:ext cx="11244574" cy="2258567"/>
          </a:xfrm>
        </p:spPr>
        <p:txBody>
          <a:bodyPr/>
          <a:lstStyle/>
          <a:p>
            <a:pPr lvl="3">
              <a:buFont typeface="Wingdings" panose="05000000000000000000" pitchFamily="2" charset="2"/>
              <a:buChar char="ü"/>
            </a:pPr>
            <a:r>
              <a:rPr lang="en-US" b="1" dirty="0"/>
              <a:t>Demo Cloud applications</a:t>
            </a:r>
          </a:p>
          <a:p>
            <a:pPr lvl="3">
              <a:buFont typeface="Wingdings" panose="05000000000000000000" pitchFamily="2" charset="2"/>
              <a:buChar char="ü"/>
            </a:pPr>
            <a:r>
              <a:rPr lang="en-US" b="1" dirty="0"/>
              <a:t>Demo create project Blinky (</a:t>
            </a:r>
            <a:r>
              <a:rPr lang="en-US" b="1" dirty="0">
                <a:solidFill>
                  <a:srgbClr val="0070C0"/>
                </a:solidFill>
              </a:rPr>
              <a:t>hand-on</a:t>
            </a:r>
            <a:r>
              <a:rPr lang="en-US" b="1" dirty="0"/>
              <a:t>)</a:t>
            </a:r>
          </a:p>
          <a:p>
            <a:pPr lvl="3">
              <a:buFont typeface="Wingdings" panose="05000000000000000000" pitchFamily="2" charset="2"/>
              <a:buChar char="ü"/>
            </a:pPr>
            <a:r>
              <a:rPr lang="en-US" b="1" dirty="0"/>
              <a:t>Demo print data to </a:t>
            </a:r>
            <a:r>
              <a:rPr lang="en-US" b="1" dirty="0" err="1"/>
              <a:t>teraterm</a:t>
            </a:r>
            <a:r>
              <a:rPr lang="en-US" b="1" dirty="0"/>
              <a:t> using UART (</a:t>
            </a:r>
            <a:r>
              <a:rPr lang="en-US" b="1" dirty="0">
                <a:solidFill>
                  <a:srgbClr val="0070C0"/>
                </a:solidFill>
              </a:rPr>
              <a:t>hand-on</a:t>
            </a:r>
            <a:r>
              <a:rPr lang="en-US" b="1" dirty="0"/>
              <a:t>)</a:t>
            </a:r>
          </a:p>
          <a:p>
            <a:pPr lvl="3">
              <a:buFont typeface="Wingdings" panose="05000000000000000000" pitchFamily="2" charset="2"/>
              <a:buChar char="ü"/>
            </a:pPr>
            <a:r>
              <a:rPr lang="en-US" b="1" dirty="0"/>
              <a:t>Demo read Data from HS3001 sensor (</a:t>
            </a:r>
            <a:r>
              <a:rPr lang="en-US" b="1" dirty="0">
                <a:solidFill>
                  <a:srgbClr val="0070C0"/>
                </a:solidFill>
              </a:rPr>
              <a:t>hand-on</a:t>
            </a:r>
            <a:r>
              <a:rPr lang="en-US" b="1" dirty="0"/>
              <a:t>)</a:t>
            </a:r>
          </a:p>
          <a:p>
            <a:pPr lvl="3">
              <a:buFont typeface="Wingdings" panose="05000000000000000000" pitchFamily="2" charset="2"/>
              <a:buChar char="ü"/>
            </a:pPr>
            <a:r>
              <a:rPr lang="en-US" b="1" dirty="0"/>
              <a:t>Demo </a:t>
            </a:r>
            <a:r>
              <a:rPr kumimoji="1" lang="en-US" sz="1600" b="1" dirty="0"/>
              <a:t>Read Data from external </a:t>
            </a:r>
            <a:r>
              <a:rPr lang="en-US" sz="1600" b="1" dirty="0"/>
              <a:t>SENSOR using </a:t>
            </a:r>
            <a:r>
              <a:rPr kumimoji="1" lang="en-US" sz="1600" b="1" dirty="0"/>
              <a:t>i2c </a:t>
            </a:r>
            <a:r>
              <a:rPr lang="en-US" sz="1600" b="1" dirty="0"/>
              <a:t>(adxl345)</a:t>
            </a:r>
          </a:p>
          <a:p>
            <a:pPr lvl="3">
              <a:buFont typeface="Wingdings" panose="05000000000000000000" pitchFamily="2" charset="2"/>
              <a:buChar char="ü"/>
            </a:pPr>
            <a:r>
              <a:rPr kumimoji="1" lang="en-US" sz="1600" b="1" dirty="0"/>
              <a:t>Read Data from external </a:t>
            </a:r>
            <a:r>
              <a:rPr lang="en-US" sz="1600" b="1" dirty="0"/>
              <a:t>SENSOR using SPI (MAX31722)</a:t>
            </a:r>
            <a:endParaRPr lang="en-US" b="1" dirty="0"/>
          </a:p>
        </p:txBody>
      </p:sp>
    </p:spTree>
    <p:extLst>
      <p:ext uri="{BB962C8B-B14F-4D97-AF65-F5344CB8AC3E}">
        <p14:creationId xmlns:p14="http://schemas.microsoft.com/office/powerpoint/2010/main" val="3677293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cap="all" dirty="0"/>
              <a:t>Demo and </a:t>
            </a:r>
            <a:r>
              <a:rPr lang="en-US" cap="all" dirty="0" err="1"/>
              <a:t>HandS-on</a:t>
            </a:r>
            <a:endParaRPr lang="en-US" dirty="0"/>
          </a:p>
        </p:txBody>
      </p:sp>
      <p:sp>
        <p:nvSpPr>
          <p:cNvPr id="4" name="Inhaltsplatzhalter 3"/>
          <p:cNvSpPr>
            <a:spLocks noGrp="1"/>
          </p:cNvSpPr>
          <p:nvPr>
            <p:ph idx="1"/>
          </p:nvPr>
        </p:nvSpPr>
        <p:spPr>
          <a:xfrm>
            <a:off x="468000" y="1424991"/>
            <a:ext cx="11244574" cy="2258567"/>
          </a:xfrm>
        </p:spPr>
        <p:txBody>
          <a:bodyPr/>
          <a:lstStyle/>
          <a:p>
            <a:pPr lvl="3">
              <a:buFont typeface="Wingdings" panose="05000000000000000000" pitchFamily="2" charset="2"/>
              <a:buChar char="ü"/>
            </a:pPr>
            <a:r>
              <a:rPr lang="en-US" b="1" dirty="0"/>
              <a:t>Demo Cloud applications</a:t>
            </a:r>
          </a:p>
          <a:p>
            <a:pPr lvl="3">
              <a:buFont typeface="Wingdings" panose="05000000000000000000" pitchFamily="2" charset="2"/>
              <a:buChar char="ü"/>
            </a:pPr>
            <a:r>
              <a:rPr lang="en-US" b="1" dirty="0">
                <a:solidFill>
                  <a:schemeClr val="bg1">
                    <a:lumMod val="85000"/>
                  </a:schemeClr>
                </a:solidFill>
              </a:rPr>
              <a:t>Demo create project Blinky (hand-on)</a:t>
            </a:r>
          </a:p>
          <a:p>
            <a:pPr lvl="3">
              <a:buFont typeface="Wingdings" panose="05000000000000000000" pitchFamily="2" charset="2"/>
              <a:buChar char="ü"/>
            </a:pPr>
            <a:r>
              <a:rPr lang="en-US" b="1" dirty="0">
                <a:solidFill>
                  <a:schemeClr val="bg1">
                    <a:lumMod val="85000"/>
                  </a:schemeClr>
                </a:solidFill>
              </a:rPr>
              <a:t>Demo print data to </a:t>
            </a:r>
            <a:r>
              <a:rPr lang="en-US" b="1" dirty="0" err="1">
                <a:solidFill>
                  <a:schemeClr val="bg1">
                    <a:lumMod val="85000"/>
                  </a:schemeClr>
                </a:solidFill>
              </a:rPr>
              <a:t>teraterm</a:t>
            </a:r>
            <a:r>
              <a:rPr lang="en-US" b="1" dirty="0">
                <a:solidFill>
                  <a:schemeClr val="bg1">
                    <a:lumMod val="85000"/>
                  </a:schemeClr>
                </a:solidFill>
              </a:rPr>
              <a:t> using UART (hand-on)</a:t>
            </a:r>
          </a:p>
          <a:p>
            <a:pPr lvl="3">
              <a:buFont typeface="Wingdings" panose="05000000000000000000" pitchFamily="2" charset="2"/>
              <a:buChar char="ü"/>
            </a:pPr>
            <a:r>
              <a:rPr lang="en-US" b="1" dirty="0">
                <a:solidFill>
                  <a:schemeClr val="bg1">
                    <a:lumMod val="85000"/>
                  </a:schemeClr>
                </a:solidFill>
              </a:rPr>
              <a:t>Demo read Data from HS3001 sensor (hand-on)</a:t>
            </a:r>
          </a:p>
          <a:p>
            <a:pPr lvl="3">
              <a:buFont typeface="Wingdings" panose="05000000000000000000" pitchFamily="2" charset="2"/>
              <a:buChar char="ü"/>
            </a:pPr>
            <a:r>
              <a:rPr lang="en-US" b="1" dirty="0">
                <a:solidFill>
                  <a:schemeClr val="bg1">
                    <a:lumMod val="85000"/>
                  </a:schemeClr>
                </a:solidFill>
              </a:rPr>
              <a:t>Demo </a:t>
            </a:r>
            <a:r>
              <a:rPr kumimoji="1" lang="en-US" sz="1600" b="1" dirty="0">
                <a:solidFill>
                  <a:schemeClr val="bg1">
                    <a:lumMod val="85000"/>
                  </a:schemeClr>
                </a:solidFill>
              </a:rPr>
              <a:t>Read Data from external </a:t>
            </a:r>
            <a:r>
              <a:rPr lang="en-US" sz="1600" b="1" dirty="0">
                <a:solidFill>
                  <a:schemeClr val="bg1">
                    <a:lumMod val="85000"/>
                  </a:schemeClr>
                </a:solidFill>
              </a:rPr>
              <a:t>SENSOR using </a:t>
            </a:r>
            <a:r>
              <a:rPr kumimoji="1" lang="en-US" sz="1600" b="1" dirty="0">
                <a:solidFill>
                  <a:schemeClr val="bg1">
                    <a:lumMod val="85000"/>
                  </a:schemeClr>
                </a:solidFill>
              </a:rPr>
              <a:t>i2c </a:t>
            </a:r>
            <a:r>
              <a:rPr lang="en-US" sz="1600" b="1" dirty="0">
                <a:solidFill>
                  <a:schemeClr val="bg1">
                    <a:lumMod val="85000"/>
                  </a:schemeClr>
                </a:solidFill>
              </a:rPr>
              <a:t>(adxl345)</a:t>
            </a:r>
          </a:p>
          <a:p>
            <a:pPr lvl="3">
              <a:buFont typeface="Wingdings" panose="05000000000000000000" pitchFamily="2" charset="2"/>
              <a:buChar char="ü"/>
            </a:pPr>
            <a:r>
              <a:rPr kumimoji="1" lang="en-US" sz="1600" b="1" dirty="0">
                <a:solidFill>
                  <a:schemeClr val="bg1">
                    <a:lumMod val="85000"/>
                  </a:schemeClr>
                </a:solidFill>
              </a:rPr>
              <a:t>Read Data from external </a:t>
            </a:r>
            <a:r>
              <a:rPr lang="en-US" sz="1600" b="1" dirty="0">
                <a:solidFill>
                  <a:schemeClr val="bg1">
                    <a:lumMod val="85000"/>
                  </a:schemeClr>
                </a:solidFill>
              </a:rPr>
              <a:t>SENSOR using SPI (MAX31722)</a:t>
            </a:r>
            <a:endParaRPr lang="en-US" b="1" dirty="0">
              <a:solidFill>
                <a:schemeClr val="bg1">
                  <a:lumMod val="85000"/>
                </a:schemeClr>
              </a:solidFill>
            </a:endParaRPr>
          </a:p>
        </p:txBody>
      </p:sp>
    </p:spTree>
    <p:extLst>
      <p:ext uri="{BB962C8B-B14F-4D97-AF65-F5344CB8AC3E}">
        <p14:creationId xmlns:p14="http://schemas.microsoft.com/office/powerpoint/2010/main" val="2226100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A1690F1-5710-4524-854F-3EB56793F70B}"/>
              </a:ext>
            </a:extLst>
          </p:cNvPr>
          <p:cNvSpPr txBox="1"/>
          <p:nvPr/>
        </p:nvSpPr>
        <p:spPr>
          <a:xfrm>
            <a:off x="312476" y="1185822"/>
            <a:ext cx="11496665" cy="4801314"/>
          </a:xfrm>
          <a:prstGeom prst="rect">
            <a:avLst/>
          </a:prstGeom>
          <a:noFill/>
        </p:spPr>
        <p:txBody>
          <a:bodyPr wrap="square">
            <a:spAutoFit/>
          </a:bodyPr>
          <a:lstStyle/>
          <a:p>
            <a:pPr rtl="0"/>
            <a:r>
              <a:rPr lang="en-US" dirty="0">
                <a:effectLst/>
              </a:rPr>
              <a:t>Currently, there </a:t>
            </a:r>
            <a:r>
              <a:rPr lang="en-US" b="1" dirty="0">
                <a:effectLst/>
              </a:rPr>
              <a:t>are 3 reference cloud applications </a:t>
            </a:r>
            <a:r>
              <a:rPr lang="en-US" dirty="0">
                <a:effectLst/>
              </a:rPr>
              <a:t>which were public in Renesas website</a:t>
            </a:r>
          </a:p>
          <a:p>
            <a:pPr rtl="0"/>
            <a:r>
              <a:rPr lang="en-US" dirty="0">
                <a:effectLst/>
              </a:rPr>
              <a:t> </a:t>
            </a:r>
          </a:p>
          <a:p>
            <a:pPr rtl="0"/>
            <a:r>
              <a:rPr lang="en-US" b="1" dirty="0">
                <a:effectLst/>
              </a:rPr>
              <a:t>AWS + Ethernet:</a:t>
            </a:r>
            <a:br>
              <a:rPr lang="en-US" b="1" dirty="0">
                <a:effectLst/>
              </a:rPr>
            </a:br>
            <a:r>
              <a:rPr lang="en-US" dirty="0">
                <a:effectLst/>
                <a:hlinkClick r:id="rId2" tooltip="https://www.renesas.com/in/en/document/apn/ra-aws-mqtttls-cloud-connectivity-solution-ethernet-application-project?r=1611751"/>
              </a:rPr>
              <a:t>RA AWS MQTT/TLS Cloud Connectivity Solution – Ethernet Application Project (renesas.com)</a:t>
            </a:r>
            <a:endParaRPr lang="en-US" dirty="0">
              <a:effectLst/>
            </a:endParaRPr>
          </a:p>
          <a:p>
            <a:pPr marL="742950" lvl="1" indent="-285750">
              <a:buFont typeface="Arial" panose="020B0604020202020204" pitchFamily="34" charset="0"/>
              <a:buChar char="•"/>
            </a:pPr>
            <a:r>
              <a:rPr lang="en-US" b="1" dirty="0">
                <a:effectLst/>
              </a:rPr>
              <a:t>Sample Code:</a:t>
            </a:r>
            <a:r>
              <a:rPr lang="en-US" dirty="0">
                <a:effectLst/>
              </a:rPr>
              <a:t> </a:t>
            </a:r>
            <a:r>
              <a:rPr lang="en-US" dirty="0">
                <a:effectLst/>
                <a:hlinkClick r:id="rId3" tooltip="https://www.renesas.com/in/en/document/scd/ra-aws-mqtttls-cloud-connectivity-solution-ethernet-application-project?language=en&amp;r=1611751"/>
              </a:rPr>
              <a:t>https://www.renesas.com/in/en/document/scd/ra-aws-mqtttls-cloud-connectivity-solution-ethernet-application-project?language=en&amp;r=1611751</a:t>
            </a:r>
            <a:endParaRPr lang="en-US" dirty="0">
              <a:effectLst/>
            </a:endParaRPr>
          </a:p>
          <a:p>
            <a:pPr rtl="0"/>
            <a:r>
              <a:rPr lang="en-US" dirty="0">
                <a:effectLst/>
              </a:rPr>
              <a:t> </a:t>
            </a:r>
          </a:p>
          <a:p>
            <a:pPr rtl="0"/>
            <a:r>
              <a:rPr lang="en-US" b="1" dirty="0">
                <a:effectLst/>
              </a:rPr>
              <a:t>AWS + Cellular:</a:t>
            </a:r>
            <a:br>
              <a:rPr lang="en-US" b="1" dirty="0">
                <a:effectLst/>
              </a:rPr>
            </a:br>
            <a:r>
              <a:rPr lang="en-US" dirty="0">
                <a:effectLst/>
                <a:hlinkClick r:id="rId4" tooltip="https://www.renesas.com/in/en/document/apn/ra-aws-mqtttls-cloud-connectivity-solution-cellular-application-project?r=1611751"/>
              </a:rPr>
              <a:t>RA AWS MQTT/TLS Cloud Connectivity Solution – Cellular Application Project (renesas.com)</a:t>
            </a:r>
            <a:endParaRPr lang="en-US" dirty="0">
              <a:effectLst/>
            </a:endParaRPr>
          </a:p>
          <a:p>
            <a:pPr marL="742950" lvl="1" indent="-285750">
              <a:buFont typeface="Arial" panose="020B0604020202020204" pitchFamily="34" charset="0"/>
              <a:buChar char="•"/>
            </a:pPr>
            <a:r>
              <a:rPr lang="en-US" dirty="0">
                <a:effectLst/>
              </a:rPr>
              <a:t>Sample Code: </a:t>
            </a:r>
            <a:r>
              <a:rPr lang="en-US" dirty="0">
                <a:effectLst/>
                <a:hlinkClick r:id="rId5" tooltip="https://www.renesas.com/in/en/document/scd/ra-aws-mqtttls-cloud-connectivity-solution-cellular-application-project?language=en&amp;r=1611751"/>
              </a:rPr>
              <a:t>https://www.renesas.com/in/en/document/scd/ra-aws-mqtttls-cloud-connectivity-solution-cellular-application-project?language=en&amp;r=1611751</a:t>
            </a:r>
            <a:endParaRPr lang="en-US" dirty="0">
              <a:effectLst/>
            </a:endParaRPr>
          </a:p>
          <a:p>
            <a:pPr rtl="0"/>
            <a:r>
              <a:rPr lang="en-US" dirty="0">
                <a:effectLst/>
              </a:rPr>
              <a:t> </a:t>
            </a:r>
          </a:p>
          <a:p>
            <a:pPr rtl="0"/>
            <a:r>
              <a:rPr lang="en-US" b="1" dirty="0">
                <a:effectLst/>
              </a:rPr>
              <a:t>Azure + Ethernet:</a:t>
            </a:r>
            <a:br>
              <a:rPr lang="en-US" b="1" dirty="0">
                <a:effectLst/>
              </a:rPr>
            </a:br>
            <a:r>
              <a:rPr lang="en-US" dirty="0">
                <a:effectLst/>
                <a:hlinkClick r:id="rId6" tooltip="https://www.renesas.com/in/en/document/apn/ra-aws-mqtttls-cloud-connectivity-solution-ethernet?r=1611751"/>
              </a:rPr>
              <a:t>RA AWS MQTT/TLS Cloud Connectivity Solution – Ethernet (renesas.com)</a:t>
            </a:r>
            <a:endParaRPr lang="en-US" dirty="0">
              <a:effectLst/>
            </a:endParaRPr>
          </a:p>
          <a:p>
            <a:pPr marL="742950" lvl="1" indent="-285750">
              <a:buFont typeface="Arial" panose="020B0604020202020204" pitchFamily="34" charset="0"/>
              <a:buChar char="•"/>
            </a:pPr>
            <a:r>
              <a:rPr lang="en-US" dirty="0">
                <a:effectLst/>
              </a:rPr>
              <a:t>Sample Code: </a:t>
            </a:r>
            <a:r>
              <a:rPr lang="en-US" dirty="0">
                <a:effectLst/>
                <a:hlinkClick r:id="rId7" tooltip="https://www.renesas.com/in/en/document/scd/ra-aws-mqtttls-cloud-connectivity-solution-ethernet?language=en&amp;r=1611751"/>
              </a:rPr>
              <a:t>https://www.renesas.com/in/en/document/scd/ra-aws-mqtttls-cloud-connectivity-solution-ethernet?language=en&amp;r=1611751</a:t>
            </a:r>
            <a:endParaRPr lang="en-US" dirty="0">
              <a:effectLst/>
            </a:endParaRPr>
          </a:p>
          <a:p>
            <a:pPr rtl="0"/>
            <a:endParaRPr lang="en-US" dirty="0">
              <a:effectLst/>
            </a:endParaRPr>
          </a:p>
        </p:txBody>
      </p:sp>
      <p:sp>
        <p:nvSpPr>
          <p:cNvPr id="2" name="Title 1">
            <a:extLst>
              <a:ext uri="{FF2B5EF4-FFF2-40B4-BE49-F238E27FC236}">
                <a16:creationId xmlns:a16="http://schemas.microsoft.com/office/drawing/2014/main" id="{31A4A45B-4B72-4D4A-8CD8-9CE7EA345C43}"/>
              </a:ext>
            </a:extLst>
          </p:cNvPr>
          <p:cNvSpPr>
            <a:spLocks noGrp="1"/>
          </p:cNvSpPr>
          <p:nvPr>
            <p:ph type="title"/>
          </p:nvPr>
        </p:nvSpPr>
        <p:spPr>
          <a:xfrm>
            <a:off x="467999" y="609538"/>
            <a:ext cx="11244575" cy="443198"/>
          </a:xfrm>
        </p:spPr>
        <p:txBody>
          <a:bodyPr/>
          <a:lstStyle/>
          <a:p>
            <a:r>
              <a:rPr lang="en-SG" dirty="0"/>
              <a:t>List of Current cloud Applications</a:t>
            </a:r>
            <a:endParaRPr lang="en-US" dirty="0"/>
          </a:p>
        </p:txBody>
      </p:sp>
      <p:sp>
        <p:nvSpPr>
          <p:cNvPr id="3" name="Rectangle 2">
            <a:extLst>
              <a:ext uri="{FF2B5EF4-FFF2-40B4-BE49-F238E27FC236}">
                <a16:creationId xmlns:a16="http://schemas.microsoft.com/office/drawing/2014/main" id="{F0CC4156-3988-4603-9610-F027EA1CB319}"/>
              </a:ext>
            </a:extLst>
          </p:cNvPr>
          <p:cNvSpPr/>
          <p:nvPr/>
        </p:nvSpPr>
        <p:spPr>
          <a:xfrm>
            <a:off x="216816" y="1762811"/>
            <a:ext cx="11592325" cy="1206631"/>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6706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l"/>
            <a:r>
              <a:rPr lang="en-GB" noProof="0" dirty="0"/>
              <a:t>Page </a:t>
            </a:r>
            <a:fld id="{3FD030EF-7044-4946-962A-5D7D09BD1B34}" type="slidenum">
              <a:rPr lang="en-GB" noProof="0" smtClean="0"/>
              <a:pPr algn="l"/>
              <a:t>23</a:t>
            </a:fld>
            <a:endParaRPr lang="en-GB" noProof="0" dirty="0"/>
          </a:p>
        </p:txBody>
      </p:sp>
      <p:sp>
        <p:nvSpPr>
          <p:cNvPr id="5" name="Text Placeholder 4"/>
          <p:cNvSpPr>
            <a:spLocks noGrp="1"/>
          </p:cNvSpPr>
          <p:nvPr>
            <p:ph type="body" sz="quarter" idx="16"/>
          </p:nvPr>
        </p:nvSpPr>
        <p:spPr>
          <a:xfrm>
            <a:off x="468000" y="1080000"/>
            <a:ext cx="9426498" cy="964065"/>
          </a:xfrm>
        </p:spPr>
        <p:txBody>
          <a:bodyPr/>
          <a:lstStyle/>
          <a:p>
            <a:r>
              <a:rPr lang="en-GB" dirty="0"/>
              <a:t>CK-RA6M5 Setup</a:t>
            </a:r>
          </a:p>
        </p:txBody>
      </p:sp>
    </p:spTree>
    <p:custDataLst>
      <p:tags r:id="rId1"/>
    </p:custDataLst>
    <p:extLst>
      <p:ext uri="{BB962C8B-B14F-4D97-AF65-F5344CB8AC3E}">
        <p14:creationId xmlns:p14="http://schemas.microsoft.com/office/powerpoint/2010/main" val="21359477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A2228-8FA5-4B73-892E-348F4EEE8434}"/>
              </a:ext>
            </a:extLst>
          </p:cNvPr>
          <p:cNvSpPr>
            <a:spLocks noGrp="1"/>
          </p:cNvSpPr>
          <p:nvPr>
            <p:ph type="title"/>
          </p:nvPr>
        </p:nvSpPr>
        <p:spPr>
          <a:xfrm>
            <a:off x="467999" y="609538"/>
            <a:ext cx="11244575" cy="443198"/>
          </a:xfrm>
        </p:spPr>
        <p:txBody>
          <a:bodyPr/>
          <a:lstStyle/>
          <a:p>
            <a:r>
              <a:rPr lang="en-SG" dirty="0"/>
              <a:t>Connecting and Powering Up the CK-RA6M5 Board</a:t>
            </a:r>
            <a:endParaRPr lang="en-US" dirty="0"/>
          </a:p>
        </p:txBody>
      </p:sp>
      <p:sp>
        <p:nvSpPr>
          <p:cNvPr id="3" name="Content Placeholder 2">
            <a:extLst>
              <a:ext uri="{FF2B5EF4-FFF2-40B4-BE49-F238E27FC236}">
                <a16:creationId xmlns:a16="http://schemas.microsoft.com/office/drawing/2014/main" id="{8BDB6D85-76BB-48C5-9D22-D33E93D32F32}"/>
              </a:ext>
            </a:extLst>
          </p:cNvPr>
          <p:cNvSpPr>
            <a:spLocks noGrp="1"/>
          </p:cNvSpPr>
          <p:nvPr>
            <p:ph idx="1"/>
          </p:nvPr>
        </p:nvSpPr>
        <p:spPr>
          <a:xfrm>
            <a:off x="468000" y="1363549"/>
            <a:ext cx="3935834" cy="4236544"/>
          </a:xfrm>
        </p:spPr>
        <p:txBody>
          <a:bodyPr/>
          <a:lstStyle/>
          <a:p>
            <a:pPr marL="342900" indent="-342900">
              <a:buFont typeface="+mj-lt"/>
              <a:buAutoNum type="arabicPeriod"/>
            </a:pPr>
            <a:r>
              <a:rPr lang="en-SG" dirty="0"/>
              <a:t>Check that:</a:t>
            </a:r>
          </a:p>
          <a:p>
            <a:pPr marL="177800" lvl="2" indent="0">
              <a:buNone/>
            </a:pPr>
            <a:r>
              <a:rPr lang="en-SG" dirty="0">
                <a:hlinkClick r:id="rId3" action="ppaction://hlinksldjump"/>
              </a:rPr>
              <a:t>A. J22 is set to link pins 2-3</a:t>
            </a:r>
            <a:endParaRPr lang="en-SG" dirty="0"/>
          </a:p>
          <a:p>
            <a:pPr marL="177800" lvl="2" indent="0">
              <a:buNone/>
            </a:pPr>
            <a:r>
              <a:rPr lang="en-SG" dirty="0">
                <a:hlinkClick r:id="rId4" action="ppaction://hlinksldjump"/>
              </a:rPr>
              <a:t>B. J21 link is closed</a:t>
            </a:r>
            <a:endParaRPr lang="en-SG" dirty="0"/>
          </a:p>
          <a:p>
            <a:pPr marL="177800" lvl="2" indent="0">
              <a:buNone/>
            </a:pPr>
            <a:r>
              <a:rPr lang="en-SG" dirty="0">
                <a:hlinkClick r:id="rId5" action="ppaction://hlinksldjump"/>
              </a:rPr>
              <a:t>C. J16 Link is open</a:t>
            </a:r>
            <a:endParaRPr lang="en-SG" dirty="0"/>
          </a:p>
          <a:p>
            <a:endParaRPr lang="en-SG" dirty="0"/>
          </a:p>
          <a:p>
            <a:r>
              <a:rPr lang="en-SG" dirty="0"/>
              <a:t>2. Connect J14 and J20 on the CK-RA6M5 board to USB ports on the host PC using the 2 micro-USB  cables supplied.</a:t>
            </a:r>
          </a:p>
          <a:p>
            <a:endParaRPr lang="en-SG" dirty="0"/>
          </a:p>
          <a:p>
            <a:r>
              <a:rPr lang="en-SG" dirty="0">
                <a:hlinkClick r:id="rId6" action="ppaction://hlinksldjump"/>
              </a:rPr>
              <a:t>3. Power LED (LED6) on the CK-RA6M5 board lights up white, indicating that the CK-RA6M5 board is powered on.</a:t>
            </a:r>
            <a:endParaRPr lang="en-US" dirty="0"/>
          </a:p>
        </p:txBody>
      </p:sp>
      <p:pic>
        <p:nvPicPr>
          <p:cNvPr id="5" name="Picture 4">
            <a:extLst>
              <a:ext uri="{FF2B5EF4-FFF2-40B4-BE49-F238E27FC236}">
                <a16:creationId xmlns:a16="http://schemas.microsoft.com/office/drawing/2014/main" id="{EFFB2966-F7C0-FC6D-88DF-371ED004C7B3}"/>
              </a:ext>
            </a:extLst>
          </p:cNvPr>
          <p:cNvPicPr>
            <a:picLocks noChangeAspect="1"/>
          </p:cNvPicPr>
          <p:nvPr/>
        </p:nvPicPr>
        <p:blipFill>
          <a:blip r:embed="rId7"/>
          <a:stretch>
            <a:fillRect/>
          </a:stretch>
        </p:blipFill>
        <p:spPr>
          <a:xfrm>
            <a:off x="4403834" y="2481816"/>
            <a:ext cx="7560990" cy="3449191"/>
          </a:xfrm>
          <a:prstGeom prst="rect">
            <a:avLst/>
          </a:prstGeom>
        </p:spPr>
      </p:pic>
      <p:sp>
        <p:nvSpPr>
          <p:cNvPr id="6" name="Action Button: Go to End 5">
            <a:hlinkClick r:id="rId8" action="ppaction://hlinksldjump" highlightClick="1"/>
            <a:extLst>
              <a:ext uri="{FF2B5EF4-FFF2-40B4-BE49-F238E27FC236}">
                <a16:creationId xmlns:a16="http://schemas.microsoft.com/office/drawing/2014/main" id="{D68E7659-C9CB-4E81-99F0-7296131323C9}"/>
              </a:ext>
            </a:extLst>
          </p:cNvPr>
          <p:cNvSpPr/>
          <p:nvPr/>
        </p:nvSpPr>
        <p:spPr>
          <a:xfrm>
            <a:off x="556181" y="5931007"/>
            <a:ext cx="339365" cy="317455"/>
          </a:xfrm>
          <a:prstGeom prst="actionButtonE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86983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close-up of a computer chip&#10;&#10;Description automatically generated with low confidence">
            <a:extLst>
              <a:ext uri="{FF2B5EF4-FFF2-40B4-BE49-F238E27FC236}">
                <a16:creationId xmlns:a16="http://schemas.microsoft.com/office/drawing/2014/main" id="{848EEE4E-E743-4FDA-8463-E4A63DDE02A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85102" y="1461640"/>
            <a:ext cx="4269485" cy="4759426"/>
          </a:xfrm>
          <a:prstGeom prst="rect">
            <a:avLst/>
          </a:prstGeom>
        </p:spPr>
      </p:pic>
      <p:sp>
        <p:nvSpPr>
          <p:cNvPr id="2" name="Title 1">
            <a:extLst>
              <a:ext uri="{FF2B5EF4-FFF2-40B4-BE49-F238E27FC236}">
                <a16:creationId xmlns:a16="http://schemas.microsoft.com/office/drawing/2014/main" id="{31A4A45B-4B72-4D4A-8CD8-9CE7EA345C43}"/>
              </a:ext>
            </a:extLst>
          </p:cNvPr>
          <p:cNvSpPr>
            <a:spLocks noGrp="1"/>
          </p:cNvSpPr>
          <p:nvPr>
            <p:ph type="title"/>
          </p:nvPr>
        </p:nvSpPr>
        <p:spPr>
          <a:xfrm>
            <a:off x="467999" y="609538"/>
            <a:ext cx="11244575" cy="443198"/>
          </a:xfrm>
        </p:spPr>
        <p:txBody>
          <a:bodyPr/>
          <a:lstStyle/>
          <a:p>
            <a:r>
              <a:rPr lang="en-SG" dirty="0"/>
              <a:t>A. J22 is set to link pins 2-3</a:t>
            </a:r>
            <a:endParaRPr lang="en-US" dirty="0"/>
          </a:p>
        </p:txBody>
      </p:sp>
      <p:sp>
        <p:nvSpPr>
          <p:cNvPr id="8" name="Rectangle 7">
            <a:extLst>
              <a:ext uri="{FF2B5EF4-FFF2-40B4-BE49-F238E27FC236}">
                <a16:creationId xmlns:a16="http://schemas.microsoft.com/office/drawing/2014/main" id="{56446713-3853-4981-95A1-1C6AD2A4D144}"/>
              </a:ext>
            </a:extLst>
          </p:cNvPr>
          <p:cNvSpPr/>
          <p:nvPr/>
        </p:nvSpPr>
        <p:spPr>
          <a:xfrm>
            <a:off x="3906982" y="4667003"/>
            <a:ext cx="593766" cy="427513"/>
          </a:xfrm>
          <a:prstGeom prst="rect">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text, electronics&#10;&#10;Description automatically generated">
            <a:extLst>
              <a:ext uri="{FF2B5EF4-FFF2-40B4-BE49-F238E27FC236}">
                <a16:creationId xmlns:a16="http://schemas.microsoft.com/office/drawing/2014/main" id="{E23D519A-03FB-4D3D-9EE5-68A413A8C5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389" y="2764813"/>
            <a:ext cx="2870773" cy="2153080"/>
          </a:xfrm>
          <a:prstGeom prst="rect">
            <a:avLst/>
          </a:prstGeom>
        </p:spPr>
      </p:pic>
      <p:sp>
        <p:nvSpPr>
          <p:cNvPr id="17" name="Rectangle 16">
            <a:extLst>
              <a:ext uri="{FF2B5EF4-FFF2-40B4-BE49-F238E27FC236}">
                <a16:creationId xmlns:a16="http://schemas.microsoft.com/office/drawing/2014/main" id="{8CF62C2E-BD53-481C-B77C-039F7D792B12}"/>
              </a:ext>
            </a:extLst>
          </p:cNvPr>
          <p:cNvSpPr/>
          <p:nvPr/>
        </p:nvSpPr>
        <p:spPr>
          <a:xfrm>
            <a:off x="1434935" y="3524992"/>
            <a:ext cx="726373" cy="429491"/>
          </a:xfrm>
          <a:prstGeom prst="rect">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1F2C2A7E-4172-40C9-BB88-0A0CAFC798A7}"/>
              </a:ext>
            </a:extLst>
          </p:cNvPr>
          <p:cNvCxnSpPr>
            <a:cxnSpLocks/>
            <a:stCxn id="8" idx="1"/>
          </p:cNvCxnSpPr>
          <p:nvPr/>
        </p:nvCxnSpPr>
        <p:spPr>
          <a:xfrm flipH="1" flipV="1">
            <a:off x="3313216" y="4548249"/>
            <a:ext cx="593766" cy="3325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6A945FA-5D63-4B17-8F2C-323B0F143BB1}"/>
              </a:ext>
            </a:extLst>
          </p:cNvPr>
          <p:cNvSpPr txBox="1"/>
          <p:nvPr/>
        </p:nvSpPr>
        <p:spPr>
          <a:xfrm>
            <a:off x="501646" y="4929770"/>
            <a:ext cx="2710999" cy="369332"/>
          </a:xfrm>
          <a:prstGeom prst="rect">
            <a:avLst/>
          </a:prstGeom>
          <a:noFill/>
        </p:spPr>
        <p:txBody>
          <a:bodyPr wrap="none" rtlCol="0">
            <a:spAutoFit/>
          </a:bodyPr>
          <a:lstStyle/>
          <a:p>
            <a:r>
              <a:rPr lang="en-US" dirty="0"/>
              <a:t>J22 is set to link pins 2-3</a:t>
            </a:r>
          </a:p>
        </p:txBody>
      </p:sp>
      <p:sp>
        <p:nvSpPr>
          <p:cNvPr id="24" name="Action Button: Return 23">
            <a:hlinkClick r:id="rId4" action="ppaction://hlinksldjump" highlightClick="1"/>
            <a:extLst>
              <a:ext uri="{FF2B5EF4-FFF2-40B4-BE49-F238E27FC236}">
                <a16:creationId xmlns:a16="http://schemas.microsoft.com/office/drawing/2014/main" id="{FCF98FC0-C925-4B34-A37E-B9B86BF39ABE}"/>
              </a:ext>
            </a:extLst>
          </p:cNvPr>
          <p:cNvSpPr/>
          <p:nvPr/>
        </p:nvSpPr>
        <p:spPr>
          <a:xfrm>
            <a:off x="11162805" y="5839558"/>
            <a:ext cx="415636" cy="408904"/>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88298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text, electronics&#10;&#10;Description automatically generated">
            <a:extLst>
              <a:ext uri="{FF2B5EF4-FFF2-40B4-BE49-F238E27FC236}">
                <a16:creationId xmlns:a16="http://schemas.microsoft.com/office/drawing/2014/main" id="{C761E081-4A0D-49E7-8069-0F62004AB7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480" y="2764813"/>
            <a:ext cx="2921329" cy="2190997"/>
          </a:xfrm>
          <a:prstGeom prst="rect">
            <a:avLst/>
          </a:prstGeom>
        </p:spPr>
      </p:pic>
      <p:pic>
        <p:nvPicPr>
          <p:cNvPr id="16" name="Picture 15" descr="A close-up of a computer chip&#10;&#10;Description automatically generated with low confidence">
            <a:extLst>
              <a:ext uri="{FF2B5EF4-FFF2-40B4-BE49-F238E27FC236}">
                <a16:creationId xmlns:a16="http://schemas.microsoft.com/office/drawing/2014/main" id="{848EEE4E-E743-4FDA-8463-E4A63DDE0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85102" y="1461640"/>
            <a:ext cx="4269485" cy="4759426"/>
          </a:xfrm>
          <a:prstGeom prst="rect">
            <a:avLst/>
          </a:prstGeom>
        </p:spPr>
      </p:pic>
      <p:sp>
        <p:nvSpPr>
          <p:cNvPr id="2" name="Title 1">
            <a:extLst>
              <a:ext uri="{FF2B5EF4-FFF2-40B4-BE49-F238E27FC236}">
                <a16:creationId xmlns:a16="http://schemas.microsoft.com/office/drawing/2014/main" id="{31A4A45B-4B72-4D4A-8CD8-9CE7EA345C43}"/>
              </a:ext>
            </a:extLst>
          </p:cNvPr>
          <p:cNvSpPr>
            <a:spLocks noGrp="1"/>
          </p:cNvSpPr>
          <p:nvPr>
            <p:ph type="title"/>
          </p:nvPr>
        </p:nvSpPr>
        <p:spPr>
          <a:xfrm>
            <a:off x="467999" y="609538"/>
            <a:ext cx="11244575" cy="443198"/>
          </a:xfrm>
        </p:spPr>
        <p:txBody>
          <a:bodyPr/>
          <a:lstStyle/>
          <a:p>
            <a:r>
              <a:rPr lang="en-US" dirty="0"/>
              <a:t>B. J21 link is closed</a:t>
            </a:r>
          </a:p>
        </p:txBody>
      </p:sp>
      <p:sp>
        <p:nvSpPr>
          <p:cNvPr id="8" name="Rectangle 7">
            <a:extLst>
              <a:ext uri="{FF2B5EF4-FFF2-40B4-BE49-F238E27FC236}">
                <a16:creationId xmlns:a16="http://schemas.microsoft.com/office/drawing/2014/main" id="{56446713-3853-4981-95A1-1C6AD2A4D144}"/>
              </a:ext>
            </a:extLst>
          </p:cNvPr>
          <p:cNvSpPr/>
          <p:nvPr/>
        </p:nvSpPr>
        <p:spPr>
          <a:xfrm>
            <a:off x="3906982" y="4667003"/>
            <a:ext cx="593766" cy="427513"/>
          </a:xfrm>
          <a:prstGeom prst="rect">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CF62C2E-BD53-481C-B77C-039F7D792B12}"/>
              </a:ext>
            </a:extLst>
          </p:cNvPr>
          <p:cNvSpPr/>
          <p:nvPr/>
        </p:nvSpPr>
        <p:spPr>
          <a:xfrm>
            <a:off x="1567543" y="3429495"/>
            <a:ext cx="807521" cy="548739"/>
          </a:xfrm>
          <a:prstGeom prst="rect">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1F2C2A7E-4172-40C9-BB88-0A0CAFC798A7}"/>
              </a:ext>
            </a:extLst>
          </p:cNvPr>
          <p:cNvCxnSpPr>
            <a:cxnSpLocks/>
            <a:stCxn id="8" idx="1"/>
          </p:cNvCxnSpPr>
          <p:nvPr/>
        </p:nvCxnSpPr>
        <p:spPr>
          <a:xfrm flipH="1" flipV="1">
            <a:off x="3313216" y="4548249"/>
            <a:ext cx="593766" cy="3325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6A945FA-5D63-4B17-8F2C-323B0F143BB1}"/>
              </a:ext>
            </a:extLst>
          </p:cNvPr>
          <p:cNvSpPr txBox="1"/>
          <p:nvPr/>
        </p:nvSpPr>
        <p:spPr>
          <a:xfrm>
            <a:off x="501646" y="4929770"/>
            <a:ext cx="1928733" cy="369332"/>
          </a:xfrm>
          <a:prstGeom prst="rect">
            <a:avLst/>
          </a:prstGeom>
          <a:noFill/>
        </p:spPr>
        <p:txBody>
          <a:bodyPr wrap="none" rtlCol="0">
            <a:spAutoFit/>
          </a:bodyPr>
          <a:lstStyle/>
          <a:p>
            <a:r>
              <a:rPr lang="en-US" dirty="0"/>
              <a:t>J21 link is closed</a:t>
            </a:r>
          </a:p>
        </p:txBody>
      </p:sp>
      <p:sp>
        <p:nvSpPr>
          <p:cNvPr id="12" name="Action Button: Return 11">
            <a:hlinkClick r:id="rId4" action="ppaction://hlinksldjump" highlightClick="1"/>
            <a:extLst>
              <a:ext uri="{FF2B5EF4-FFF2-40B4-BE49-F238E27FC236}">
                <a16:creationId xmlns:a16="http://schemas.microsoft.com/office/drawing/2014/main" id="{8A6F7C02-B8F3-432C-951B-3CDEE946B47E}"/>
              </a:ext>
            </a:extLst>
          </p:cNvPr>
          <p:cNvSpPr/>
          <p:nvPr/>
        </p:nvSpPr>
        <p:spPr>
          <a:xfrm>
            <a:off x="11162805" y="5839558"/>
            <a:ext cx="415636" cy="408904"/>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2452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close-up of a circuit board&#10;&#10;Description automatically generated with low confidence">
            <a:extLst>
              <a:ext uri="{FF2B5EF4-FFF2-40B4-BE49-F238E27FC236}">
                <a16:creationId xmlns:a16="http://schemas.microsoft.com/office/drawing/2014/main" id="{0D3E16EE-50F7-4888-A736-E917F78AFB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85631" y="1756685"/>
            <a:ext cx="2883417" cy="2162563"/>
          </a:xfrm>
          <a:prstGeom prst="rect">
            <a:avLst/>
          </a:prstGeom>
        </p:spPr>
      </p:pic>
      <p:pic>
        <p:nvPicPr>
          <p:cNvPr id="16" name="Picture 15" descr="A close-up of a computer chip&#10;&#10;Description automatically generated with low confidence">
            <a:extLst>
              <a:ext uri="{FF2B5EF4-FFF2-40B4-BE49-F238E27FC236}">
                <a16:creationId xmlns:a16="http://schemas.microsoft.com/office/drawing/2014/main" id="{848EEE4E-E743-4FDA-8463-E4A63DDE02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85102" y="1461640"/>
            <a:ext cx="4269485" cy="4759426"/>
          </a:xfrm>
          <a:prstGeom prst="rect">
            <a:avLst/>
          </a:prstGeom>
        </p:spPr>
      </p:pic>
      <p:sp>
        <p:nvSpPr>
          <p:cNvPr id="2" name="Title 1">
            <a:extLst>
              <a:ext uri="{FF2B5EF4-FFF2-40B4-BE49-F238E27FC236}">
                <a16:creationId xmlns:a16="http://schemas.microsoft.com/office/drawing/2014/main" id="{31A4A45B-4B72-4D4A-8CD8-9CE7EA345C43}"/>
              </a:ext>
            </a:extLst>
          </p:cNvPr>
          <p:cNvSpPr>
            <a:spLocks noGrp="1"/>
          </p:cNvSpPr>
          <p:nvPr>
            <p:ph type="title"/>
          </p:nvPr>
        </p:nvSpPr>
        <p:spPr>
          <a:xfrm>
            <a:off x="467999" y="609538"/>
            <a:ext cx="11244575" cy="443198"/>
          </a:xfrm>
        </p:spPr>
        <p:txBody>
          <a:bodyPr/>
          <a:lstStyle/>
          <a:p>
            <a:r>
              <a:rPr lang="nl-NL" dirty="0"/>
              <a:t>C. J16 Link is open</a:t>
            </a:r>
          </a:p>
        </p:txBody>
      </p:sp>
      <p:sp>
        <p:nvSpPr>
          <p:cNvPr id="8" name="Rectangle 7">
            <a:extLst>
              <a:ext uri="{FF2B5EF4-FFF2-40B4-BE49-F238E27FC236}">
                <a16:creationId xmlns:a16="http://schemas.microsoft.com/office/drawing/2014/main" id="{56446713-3853-4981-95A1-1C6AD2A4D144}"/>
              </a:ext>
            </a:extLst>
          </p:cNvPr>
          <p:cNvSpPr/>
          <p:nvPr/>
        </p:nvSpPr>
        <p:spPr>
          <a:xfrm>
            <a:off x="6780811" y="3325091"/>
            <a:ext cx="593766" cy="427513"/>
          </a:xfrm>
          <a:prstGeom prst="rect">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CF62C2E-BD53-481C-B77C-039F7D792B12}"/>
              </a:ext>
            </a:extLst>
          </p:cNvPr>
          <p:cNvSpPr/>
          <p:nvPr/>
        </p:nvSpPr>
        <p:spPr>
          <a:xfrm>
            <a:off x="9443384" y="1848747"/>
            <a:ext cx="807521" cy="1105637"/>
          </a:xfrm>
          <a:prstGeom prst="rect">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1F2C2A7E-4172-40C9-BB88-0A0CAFC798A7}"/>
              </a:ext>
            </a:extLst>
          </p:cNvPr>
          <p:cNvCxnSpPr>
            <a:cxnSpLocks/>
            <a:stCxn id="8" idx="3"/>
          </p:cNvCxnSpPr>
          <p:nvPr/>
        </p:nvCxnSpPr>
        <p:spPr>
          <a:xfrm flipV="1">
            <a:off x="7374577" y="2954384"/>
            <a:ext cx="813765" cy="584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6A945FA-5D63-4B17-8F2C-323B0F143BB1}"/>
              </a:ext>
            </a:extLst>
          </p:cNvPr>
          <p:cNvSpPr txBox="1"/>
          <p:nvPr/>
        </p:nvSpPr>
        <p:spPr>
          <a:xfrm>
            <a:off x="9051880" y="3919248"/>
            <a:ext cx="1851789" cy="369332"/>
          </a:xfrm>
          <a:prstGeom prst="rect">
            <a:avLst/>
          </a:prstGeom>
          <a:noFill/>
        </p:spPr>
        <p:txBody>
          <a:bodyPr wrap="none" rtlCol="0">
            <a:spAutoFit/>
          </a:bodyPr>
          <a:lstStyle/>
          <a:p>
            <a:r>
              <a:rPr lang="nl-NL" dirty="0"/>
              <a:t>J16 Link is open</a:t>
            </a:r>
          </a:p>
        </p:txBody>
      </p:sp>
      <p:sp>
        <p:nvSpPr>
          <p:cNvPr id="18" name="Action Button: Return 17">
            <a:hlinkClick r:id="rId4" action="ppaction://hlinksldjump" highlightClick="1"/>
            <a:extLst>
              <a:ext uri="{FF2B5EF4-FFF2-40B4-BE49-F238E27FC236}">
                <a16:creationId xmlns:a16="http://schemas.microsoft.com/office/drawing/2014/main" id="{2E182E10-B480-49FC-B61C-BD648A6E096C}"/>
              </a:ext>
            </a:extLst>
          </p:cNvPr>
          <p:cNvSpPr/>
          <p:nvPr/>
        </p:nvSpPr>
        <p:spPr>
          <a:xfrm>
            <a:off x="11162805" y="5839558"/>
            <a:ext cx="415636" cy="408904"/>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80232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EB64A-8D11-41F6-8DF5-BE08FB7861C9}"/>
              </a:ext>
            </a:extLst>
          </p:cNvPr>
          <p:cNvSpPr>
            <a:spLocks noGrp="1"/>
          </p:cNvSpPr>
          <p:nvPr>
            <p:ph type="title"/>
          </p:nvPr>
        </p:nvSpPr>
        <p:spPr/>
        <p:txBody>
          <a:bodyPr/>
          <a:lstStyle/>
          <a:p>
            <a:r>
              <a:rPr lang="en-SG" dirty="0"/>
              <a:t>Power LED (LED6) on the CK-RA6M5 board lights up white</a:t>
            </a:r>
            <a:endParaRPr lang="en-US" dirty="0"/>
          </a:p>
        </p:txBody>
      </p:sp>
      <p:pic>
        <p:nvPicPr>
          <p:cNvPr id="5" name="Picture 4" descr="A picture containing electronics, adapter&#10;&#10;Description automatically generated">
            <a:extLst>
              <a:ext uri="{FF2B5EF4-FFF2-40B4-BE49-F238E27FC236}">
                <a16:creationId xmlns:a16="http://schemas.microsoft.com/office/drawing/2014/main" id="{36596BAF-E453-490A-A258-FBCD7212BC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34789" y="1904505"/>
            <a:ext cx="4793673" cy="3595255"/>
          </a:xfrm>
          <a:prstGeom prst="rect">
            <a:avLst/>
          </a:prstGeom>
        </p:spPr>
      </p:pic>
      <p:sp>
        <p:nvSpPr>
          <p:cNvPr id="6" name="Rectangle 5">
            <a:extLst>
              <a:ext uri="{FF2B5EF4-FFF2-40B4-BE49-F238E27FC236}">
                <a16:creationId xmlns:a16="http://schemas.microsoft.com/office/drawing/2014/main" id="{4326646D-7651-4F46-94D4-12CD45507DA8}"/>
              </a:ext>
            </a:extLst>
          </p:cNvPr>
          <p:cNvSpPr/>
          <p:nvPr/>
        </p:nvSpPr>
        <p:spPr>
          <a:xfrm>
            <a:off x="5878285" y="3942607"/>
            <a:ext cx="546266" cy="261258"/>
          </a:xfrm>
          <a:prstGeom prst="rect">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6FF8947-3E6A-42EC-AEF5-042690C196A4}"/>
              </a:ext>
            </a:extLst>
          </p:cNvPr>
          <p:cNvSpPr txBox="1"/>
          <p:nvPr/>
        </p:nvSpPr>
        <p:spPr>
          <a:xfrm>
            <a:off x="3111335" y="5614442"/>
            <a:ext cx="6472052" cy="646331"/>
          </a:xfrm>
          <a:prstGeom prst="rect">
            <a:avLst/>
          </a:prstGeom>
          <a:noFill/>
        </p:spPr>
        <p:txBody>
          <a:bodyPr wrap="square" rtlCol="0">
            <a:spAutoFit/>
          </a:bodyPr>
          <a:lstStyle/>
          <a:p>
            <a:r>
              <a:rPr lang="en-SG" dirty="0"/>
              <a:t>3. Power LED (LED6) on the CK-RA6M5 board lights up white, indicating that the CK-RA6M5 board is powered on.</a:t>
            </a:r>
            <a:endParaRPr lang="nl-NL" dirty="0"/>
          </a:p>
        </p:txBody>
      </p:sp>
      <p:sp>
        <p:nvSpPr>
          <p:cNvPr id="8" name="Action Button: Return 7">
            <a:hlinkClick r:id="rId3" action="ppaction://hlinksldjump" highlightClick="1"/>
            <a:extLst>
              <a:ext uri="{FF2B5EF4-FFF2-40B4-BE49-F238E27FC236}">
                <a16:creationId xmlns:a16="http://schemas.microsoft.com/office/drawing/2014/main" id="{DA289E84-F70F-415A-AE37-3E6C2B2B192B}"/>
              </a:ext>
            </a:extLst>
          </p:cNvPr>
          <p:cNvSpPr/>
          <p:nvPr/>
        </p:nvSpPr>
        <p:spPr>
          <a:xfrm>
            <a:off x="11162805" y="5839558"/>
            <a:ext cx="415636" cy="408904"/>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10662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C57F4-0149-30E9-72F5-7DABBD5DE007}"/>
              </a:ext>
            </a:extLst>
          </p:cNvPr>
          <p:cNvSpPr>
            <a:spLocks noGrp="1"/>
          </p:cNvSpPr>
          <p:nvPr>
            <p:ph type="title"/>
          </p:nvPr>
        </p:nvSpPr>
        <p:spPr/>
        <p:txBody>
          <a:bodyPr/>
          <a:lstStyle/>
          <a:p>
            <a:r>
              <a:rPr lang="en-SG" dirty="0"/>
              <a:t>Download Ethernet application of CK-RA6M5</a:t>
            </a:r>
          </a:p>
        </p:txBody>
      </p:sp>
      <p:sp>
        <p:nvSpPr>
          <p:cNvPr id="3" name="Content Placeholder 2">
            <a:extLst>
              <a:ext uri="{FF2B5EF4-FFF2-40B4-BE49-F238E27FC236}">
                <a16:creationId xmlns:a16="http://schemas.microsoft.com/office/drawing/2014/main" id="{E1DFC55E-965F-EE66-E57C-982513C388A5}"/>
              </a:ext>
            </a:extLst>
          </p:cNvPr>
          <p:cNvSpPr>
            <a:spLocks noGrp="1"/>
          </p:cNvSpPr>
          <p:nvPr>
            <p:ph idx="1"/>
          </p:nvPr>
        </p:nvSpPr>
        <p:spPr>
          <a:xfrm>
            <a:off x="468000" y="1424991"/>
            <a:ext cx="11244574" cy="563744"/>
          </a:xfrm>
        </p:spPr>
        <p:txBody>
          <a:bodyPr/>
          <a:lstStyle/>
          <a:p>
            <a:r>
              <a:rPr lang="en-SG" dirty="0"/>
              <a:t>Download from: </a:t>
            </a:r>
            <a:r>
              <a:rPr lang="en-SG" dirty="0">
                <a:hlinkClick r:id="rId2"/>
              </a:rPr>
              <a:t>https://www.renesas.com/in/en/document/scd/ra-aws-mqtttls-cloud-connectivity-solution-ethernet-application-project?language=en&amp;r=1611751</a:t>
            </a:r>
            <a:r>
              <a:rPr lang="en-SG" dirty="0"/>
              <a:t> </a:t>
            </a:r>
          </a:p>
        </p:txBody>
      </p:sp>
      <p:pic>
        <p:nvPicPr>
          <p:cNvPr id="6" name="Picture 5">
            <a:extLst>
              <a:ext uri="{FF2B5EF4-FFF2-40B4-BE49-F238E27FC236}">
                <a16:creationId xmlns:a16="http://schemas.microsoft.com/office/drawing/2014/main" id="{AFDCE96E-31D5-4FD1-8E5E-DE55012CFEF1}"/>
              </a:ext>
            </a:extLst>
          </p:cNvPr>
          <p:cNvPicPr>
            <a:picLocks noChangeAspect="1"/>
          </p:cNvPicPr>
          <p:nvPr/>
        </p:nvPicPr>
        <p:blipFill>
          <a:blip r:embed="rId3"/>
          <a:stretch>
            <a:fillRect/>
          </a:stretch>
        </p:blipFill>
        <p:spPr>
          <a:xfrm>
            <a:off x="1385022" y="2182091"/>
            <a:ext cx="5364348" cy="3942989"/>
          </a:xfrm>
          <a:prstGeom prst="rect">
            <a:avLst/>
          </a:prstGeom>
        </p:spPr>
      </p:pic>
      <p:sp>
        <p:nvSpPr>
          <p:cNvPr id="7" name="Rectangle 6">
            <a:extLst>
              <a:ext uri="{FF2B5EF4-FFF2-40B4-BE49-F238E27FC236}">
                <a16:creationId xmlns:a16="http://schemas.microsoft.com/office/drawing/2014/main" id="{C1CE67E5-1B7F-47A7-9290-846D741F992A}"/>
              </a:ext>
            </a:extLst>
          </p:cNvPr>
          <p:cNvSpPr/>
          <p:nvPr/>
        </p:nvSpPr>
        <p:spPr>
          <a:xfrm>
            <a:off x="1875812" y="5667585"/>
            <a:ext cx="758536" cy="14547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D4B3A16F-E49C-4676-A244-F9BBF9641337}"/>
              </a:ext>
            </a:extLst>
          </p:cNvPr>
          <p:cNvPicPr>
            <a:picLocks noChangeAspect="1"/>
          </p:cNvPicPr>
          <p:nvPr/>
        </p:nvPicPr>
        <p:blipFill>
          <a:blip r:embed="rId4"/>
          <a:stretch>
            <a:fillRect/>
          </a:stretch>
        </p:blipFill>
        <p:spPr>
          <a:xfrm>
            <a:off x="7034096" y="3972610"/>
            <a:ext cx="4457700" cy="361950"/>
          </a:xfrm>
          <a:prstGeom prst="rect">
            <a:avLst/>
          </a:prstGeom>
        </p:spPr>
      </p:pic>
    </p:spTree>
    <p:extLst>
      <p:ext uri="{BB962C8B-B14F-4D97-AF65-F5344CB8AC3E}">
        <p14:creationId xmlns:p14="http://schemas.microsoft.com/office/powerpoint/2010/main" val="48099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7E6B5A6-C968-4531-967D-B8DC5C1C1833}"/>
              </a:ext>
            </a:extLst>
          </p:cNvPr>
          <p:cNvSpPr>
            <a:spLocks noGrp="1"/>
          </p:cNvSpPr>
          <p:nvPr>
            <p:ph type="sldNum" sz="quarter" idx="10"/>
          </p:nvPr>
        </p:nvSpPr>
        <p:spPr>
          <a:xfrm>
            <a:off x="5760000" y="6509924"/>
            <a:ext cx="672075" cy="161583"/>
          </a:xfrm>
          <a:prstGeom prst="rect">
            <a:avLst/>
          </a:prstGeom>
        </p:spPr>
        <p:txBody>
          <a:bodyPr vert="horz" wrap="square" lIns="0" tIns="0" rIns="0" bIns="0" rtlCol="0" anchor="ctr">
            <a:spAutoFit/>
          </a:bodyPr>
          <a:lstStyle>
            <a:defPPr>
              <a:defRPr lang="de-DE"/>
            </a:defPPr>
            <a:lvl1pPr marL="0" algn="r" defTabSz="914400" rtl="0" eaLnBrk="1" latinLnBrk="0" hangingPunct="1">
              <a:defRPr lang="en-US" sz="1050" b="1" i="0" u="none" strike="noStrike" kern="1200" baseline="0" smtClean="0">
                <a:solidFill>
                  <a:schemeClr val="tx2"/>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a:t>Page </a:t>
            </a:r>
            <a:fld id="{3FD030EF-7044-4946-962A-5D7D09BD1B34}" type="slidenum">
              <a:rPr lang="de-DE" smtClean="0"/>
              <a:pPr algn="l"/>
              <a:t>3</a:t>
            </a:fld>
            <a:endParaRPr lang="de-DE"/>
          </a:p>
        </p:txBody>
      </p:sp>
      <p:sp>
        <p:nvSpPr>
          <p:cNvPr id="4" name="Title 3">
            <a:extLst>
              <a:ext uri="{FF2B5EF4-FFF2-40B4-BE49-F238E27FC236}">
                <a16:creationId xmlns:a16="http://schemas.microsoft.com/office/drawing/2014/main" id="{99EE4768-6AF0-47FA-9C7C-794BCAAD3020}"/>
              </a:ext>
            </a:extLst>
          </p:cNvPr>
          <p:cNvSpPr>
            <a:spLocks noGrp="1"/>
          </p:cNvSpPr>
          <p:nvPr>
            <p:ph type="title"/>
          </p:nvPr>
        </p:nvSpPr>
        <p:spPr>
          <a:xfrm>
            <a:off x="468000" y="282832"/>
            <a:ext cx="8520000" cy="720197"/>
          </a:xfrm>
        </p:spPr>
        <p:txBody>
          <a:bodyPr/>
          <a:lstStyle/>
          <a:p>
            <a:r>
              <a:rPr lang="en-US" dirty="0"/>
              <a:t>Introduction RA6M5 Cloud Kit</a:t>
            </a:r>
            <a:br>
              <a:rPr kumimoji="1" lang="en-US" altLang="ja-JP" cap="all" dirty="0"/>
            </a:br>
            <a:r>
              <a:rPr kumimoji="1" lang="en-US" altLang="ja-JP" sz="2000" cap="all" dirty="0"/>
              <a:t>RA series and application Examples</a:t>
            </a:r>
            <a:endParaRPr lang="en-US" sz="2000" dirty="0"/>
          </a:p>
        </p:txBody>
      </p:sp>
      <p:pic>
        <p:nvPicPr>
          <p:cNvPr id="5" name="Picture 4">
            <a:extLst>
              <a:ext uri="{FF2B5EF4-FFF2-40B4-BE49-F238E27FC236}">
                <a16:creationId xmlns:a16="http://schemas.microsoft.com/office/drawing/2014/main" id="{C66C3563-2B02-4FD3-B7FA-F56AE97535E6}"/>
              </a:ext>
            </a:extLst>
          </p:cNvPr>
          <p:cNvPicPr>
            <a:picLocks noChangeAspect="1"/>
          </p:cNvPicPr>
          <p:nvPr/>
        </p:nvPicPr>
        <p:blipFill>
          <a:blip r:embed="rId2"/>
          <a:stretch>
            <a:fillRect/>
          </a:stretch>
        </p:blipFill>
        <p:spPr>
          <a:xfrm>
            <a:off x="361762" y="1973631"/>
            <a:ext cx="5482447" cy="4122369"/>
          </a:xfrm>
          <a:prstGeom prst="rect">
            <a:avLst/>
          </a:prstGeom>
          <a:ln w="15875">
            <a:noFill/>
          </a:ln>
        </p:spPr>
      </p:pic>
      <p:sp>
        <p:nvSpPr>
          <p:cNvPr id="7" name="TextBox 6">
            <a:extLst>
              <a:ext uri="{FF2B5EF4-FFF2-40B4-BE49-F238E27FC236}">
                <a16:creationId xmlns:a16="http://schemas.microsoft.com/office/drawing/2014/main" id="{E4B7D885-B38B-4AC0-A389-D6588835C7C4}"/>
              </a:ext>
            </a:extLst>
          </p:cNvPr>
          <p:cNvSpPr txBox="1"/>
          <p:nvPr/>
        </p:nvSpPr>
        <p:spPr>
          <a:xfrm>
            <a:off x="1302122" y="1429437"/>
            <a:ext cx="3993401" cy="369332"/>
          </a:xfrm>
          <a:prstGeom prst="rect">
            <a:avLst/>
          </a:prstGeom>
          <a:noFill/>
        </p:spPr>
        <p:txBody>
          <a:bodyPr wrap="none" rtlCol="0">
            <a:spAutoFit/>
          </a:bodyPr>
          <a:lstStyle/>
          <a:p>
            <a:r>
              <a:rPr lang="en-US" b="1" i="0" dirty="0">
                <a:solidFill>
                  <a:srgbClr val="0070C0"/>
                </a:solidFill>
                <a:effectLst/>
              </a:rPr>
              <a:t>Renesas RA Family MCU Portfolio</a:t>
            </a:r>
          </a:p>
        </p:txBody>
      </p:sp>
      <p:sp>
        <p:nvSpPr>
          <p:cNvPr id="9" name="TextBox 8">
            <a:extLst>
              <a:ext uri="{FF2B5EF4-FFF2-40B4-BE49-F238E27FC236}">
                <a16:creationId xmlns:a16="http://schemas.microsoft.com/office/drawing/2014/main" id="{8201E7B8-8EAA-4844-B7AB-F12B3B3FCB9F}"/>
              </a:ext>
            </a:extLst>
          </p:cNvPr>
          <p:cNvSpPr txBox="1"/>
          <p:nvPr/>
        </p:nvSpPr>
        <p:spPr>
          <a:xfrm>
            <a:off x="410852" y="6096000"/>
            <a:ext cx="5297348" cy="276999"/>
          </a:xfrm>
          <a:prstGeom prst="rect">
            <a:avLst/>
          </a:prstGeom>
          <a:noFill/>
        </p:spPr>
        <p:txBody>
          <a:bodyPr wrap="none" rtlCol="0">
            <a:spAutoFit/>
          </a:bodyPr>
          <a:lstStyle/>
          <a:p>
            <a:r>
              <a:rPr lang="en-US" sz="1200" dirty="0"/>
              <a:t>From </a:t>
            </a:r>
            <a:r>
              <a:rPr lang="en-US" sz="1200" dirty="0">
                <a:hlinkClick r:id="rId3"/>
              </a:rPr>
              <a:t>RA ARM Cortex-M 32-bit MCUs, Cortex-M33, M23 and M4 | Renesas</a:t>
            </a:r>
            <a:endParaRPr lang="en-US" sz="1200" dirty="0"/>
          </a:p>
        </p:txBody>
      </p:sp>
      <p:pic>
        <p:nvPicPr>
          <p:cNvPr id="13" name="Picture 12">
            <a:extLst>
              <a:ext uri="{FF2B5EF4-FFF2-40B4-BE49-F238E27FC236}">
                <a16:creationId xmlns:a16="http://schemas.microsoft.com/office/drawing/2014/main" id="{9E51DB2A-D573-4FC9-BF12-393E739ACA41}"/>
              </a:ext>
            </a:extLst>
          </p:cNvPr>
          <p:cNvPicPr>
            <a:picLocks noChangeAspect="1"/>
          </p:cNvPicPr>
          <p:nvPr/>
        </p:nvPicPr>
        <p:blipFill>
          <a:blip r:embed="rId4"/>
          <a:stretch>
            <a:fillRect/>
          </a:stretch>
        </p:blipFill>
        <p:spPr>
          <a:xfrm>
            <a:off x="6096000" y="1851941"/>
            <a:ext cx="5896590" cy="3906292"/>
          </a:xfrm>
          <a:prstGeom prst="rect">
            <a:avLst/>
          </a:prstGeom>
        </p:spPr>
      </p:pic>
      <p:sp>
        <p:nvSpPr>
          <p:cNvPr id="14" name="TextBox 13">
            <a:extLst>
              <a:ext uri="{FF2B5EF4-FFF2-40B4-BE49-F238E27FC236}">
                <a16:creationId xmlns:a16="http://schemas.microsoft.com/office/drawing/2014/main" id="{76ABA000-A640-439F-8C64-ACCFAD8850DC}"/>
              </a:ext>
            </a:extLst>
          </p:cNvPr>
          <p:cNvSpPr txBox="1"/>
          <p:nvPr/>
        </p:nvSpPr>
        <p:spPr>
          <a:xfrm>
            <a:off x="6096000" y="5811405"/>
            <a:ext cx="5896590" cy="461665"/>
          </a:xfrm>
          <a:prstGeom prst="rect">
            <a:avLst/>
          </a:prstGeom>
          <a:noFill/>
        </p:spPr>
        <p:txBody>
          <a:bodyPr wrap="square" rtlCol="0">
            <a:spAutoFit/>
          </a:bodyPr>
          <a:lstStyle/>
          <a:p>
            <a:r>
              <a:rPr lang="en-US" sz="1200" dirty="0"/>
              <a:t>From: </a:t>
            </a:r>
            <a:r>
              <a:rPr lang="en-US" sz="1200" dirty="0">
                <a:hlinkClick r:id="rId5"/>
              </a:rPr>
              <a:t>https://www.renesas.com/us/en/document/bro/renesas-ra-family-brochure?r=467666</a:t>
            </a:r>
            <a:r>
              <a:rPr lang="en-US" sz="1200" dirty="0"/>
              <a:t> </a:t>
            </a:r>
          </a:p>
        </p:txBody>
      </p:sp>
      <p:sp>
        <p:nvSpPr>
          <p:cNvPr id="15" name="TextBox 14">
            <a:extLst>
              <a:ext uri="{FF2B5EF4-FFF2-40B4-BE49-F238E27FC236}">
                <a16:creationId xmlns:a16="http://schemas.microsoft.com/office/drawing/2014/main" id="{980DADC1-6916-44DE-A8A2-ECD2272570C7}"/>
              </a:ext>
            </a:extLst>
          </p:cNvPr>
          <p:cNvSpPr txBox="1"/>
          <p:nvPr/>
        </p:nvSpPr>
        <p:spPr>
          <a:xfrm>
            <a:off x="7752916" y="1429437"/>
            <a:ext cx="2582758" cy="369332"/>
          </a:xfrm>
          <a:prstGeom prst="rect">
            <a:avLst/>
          </a:prstGeom>
          <a:noFill/>
        </p:spPr>
        <p:txBody>
          <a:bodyPr wrap="none" rtlCol="0">
            <a:spAutoFit/>
          </a:bodyPr>
          <a:lstStyle/>
          <a:p>
            <a:r>
              <a:rPr lang="en-US" b="1" i="0" dirty="0">
                <a:solidFill>
                  <a:srgbClr val="0070C0"/>
                </a:solidFill>
                <a:effectLst/>
              </a:rPr>
              <a:t>Application Examples</a:t>
            </a:r>
          </a:p>
        </p:txBody>
      </p:sp>
    </p:spTree>
    <p:extLst>
      <p:ext uri="{BB962C8B-B14F-4D97-AF65-F5344CB8AC3E}">
        <p14:creationId xmlns:p14="http://schemas.microsoft.com/office/powerpoint/2010/main" val="4299713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C57F4-0149-30E9-72F5-7DABBD5DE007}"/>
              </a:ext>
            </a:extLst>
          </p:cNvPr>
          <p:cNvSpPr>
            <a:spLocks noGrp="1"/>
          </p:cNvSpPr>
          <p:nvPr>
            <p:ph type="title"/>
          </p:nvPr>
        </p:nvSpPr>
        <p:spPr/>
        <p:txBody>
          <a:bodyPr/>
          <a:lstStyle/>
          <a:p>
            <a:r>
              <a:rPr lang="en-SG" dirty="0"/>
              <a:t>Import Ethernet application of CK-RA6M5</a:t>
            </a:r>
          </a:p>
        </p:txBody>
      </p:sp>
      <p:sp>
        <p:nvSpPr>
          <p:cNvPr id="3" name="Content Placeholder 2">
            <a:extLst>
              <a:ext uri="{FF2B5EF4-FFF2-40B4-BE49-F238E27FC236}">
                <a16:creationId xmlns:a16="http://schemas.microsoft.com/office/drawing/2014/main" id="{E1DFC55E-965F-EE66-E57C-982513C388A5}"/>
              </a:ext>
            </a:extLst>
          </p:cNvPr>
          <p:cNvSpPr>
            <a:spLocks noGrp="1"/>
          </p:cNvSpPr>
          <p:nvPr>
            <p:ph idx="1"/>
          </p:nvPr>
        </p:nvSpPr>
        <p:spPr>
          <a:xfrm>
            <a:off x="468000" y="1424991"/>
            <a:ext cx="11244574" cy="268279"/>
          </a:xfrm>
        </p:spPr>
        <p:txBody>
          <a:bodyPr/>
          <a:lstStyle/>
          <a:p>
            <a:r>
              <a:rPr lang="en-SG" dirty="0"/>
              <a:t>Notice: Current application use FSPv4.2.0, should refer to guideline how to change FSP version in E2studio before import</a:t>
            </a:r>
          </a:p>
        </p:txBody>
      </p:sp>
      <p:pic>
        <p:nvPicPr>
          <p:cNvPr id="10" name="Picture 9">
            <a:extLst>
              <a:ext uri="{FF2B5EF4-FFF2-40B4-BE49-F238E27FC236}">
                <a16:creationId xmlns:a16="http://schemas.microsoft.com/office/drawing/2014/main" id="{120CDA1C-139B-42DD-862C-B80D641E742E}"/>
              </a:ext>
            </a:extLst>
          </p:cNvPr>
          <p:cNvPicPr>
            <a:picLocks noChangeAspect="1"/>
          </p:cNvPicPr>
          <p:nvPr/>
        </p:nvPicPr>
        <p:blipFill>
          <a:blip r:embed="rId2"/>
          <a:stretch>
            <a:fillRect/>
          </a:stretch>
        </p:blipFill>
        <p:spPr>
          <a:xfrm>
            <a:off x="467999" y="2065525"/>
            <a:ext cx="2345467" cy="3776599"/>
          </a:xfrm>
          <a:prstGeom prst="rect">
            <a:avLst/>
          </a:prstGeom>
        </p:spPr>
      </p:pic>
      <p:pic>
        <p:nvPicPr>
          <p:cNvPr id="12" name="Picture 11">
            <a:extLst>
              <a:ext uri="{FF2B5EF4-FFF2-40B4-BE49-F238E27FC236}">
                <a16:creationId xmlns:a16="http://schemas.microsoft.com/office/drawing/2014/main" id="{86848E26-4E93-4776-A30D-6F7A49D8EACB}"/>
              </a:ext>
            </a:extLst>
          </p:cNvPr>
          <p:cNvPicPr>
            <a:picLocks noChangeAspect="1"/>
          </p:cNvPicPr>
          <p:nvPr/>
        </p:nvPicPr>
        <p:blipFill>
          <a:blip r:embed="rId3"/>
          <a:stretch>
            <a:fillRect/>
          </a:stretch>
        </p:blipFill>
        <p:spPr>
          <a:xfrm>
            <a:off x="3591499" y="2065525"/>
            <a:ext cx="4186409" cy="3785930"/>
          </a:xfrm>
          <a:prstGeom prst="rect">
            <a:avLst/>
          </a:prstGeom>
        </p:spPr>
      </p:pic>
      <p:sp>
        <p:nvSpPr>
          <p:cNvPr id="13" name="Rectangle 12">
            <a:extLst>
              <a:ext uri="{FF2B5EF4-FFF2-40B4-BE49-F238E27FC236}">
                <a16:creationId xmlns:a16="http://schemas.microsoft.com/office/drawing/2014/main" id="{317B9D32-09BC-4646-8836-C57B28552761}"/>
              </a:ext>
            </a:extLst>
          </p:cNvPr>
          <p:cNvSpPr/>
          <p:nvPr/>
        </p:nvSpPr>
        <p:spPr>
          <a:xfrm>
            <a:off x="467999" y="4792337"/>
            <a:ext cx="2345467" cy="2754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0B31CEF-FCAD-4264-A73C-AD5714CF9B0D}"/>
              </a:ext>
            </a:extLst>
          </p:cNvPr>
          <p:cNvSpPr/>
          <p:nvPr/>
        </p:nvSpPr>
        <p:spPr>
          <a:xfrm>
            <a:off x="3680003" y="3564082"/>
            <a:ext cx="2345467" cy="2078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F1C6FF18-D081-4A66-A9E1-C3D2575F49D3}"/>
              </a:ext>
            </a:extLst>
          </p:cNvPr>
          <p:cNvPicPr>
            <a:picLocks noChangeAspect="1"/>
          </p:cNvPicPr>
          <p:nvPr/>
        </p:nvPicPr>
        <p:blipFill>
          <a:blip r:embed="rId4"/>
          <a:stretch>
            <a:fillRect/>
          </a:stretch>
        </p:blipFill>
        <p:spPr>
          <a:xfrm>
            <a:off x="8057969" y="2065525"/>
            <a:ext cx="3184995" cy="3793007"/>
          </a:xfrm>
          <a:prstGeom prst="rect">
            <a:avLst/>
          </a:prstGeom>
        </p:spPr>
      </p:pic>
      <p:sp>
        <p:nvSpPr>
          <p:cNvPr id="17" name="Rectangle 16">
            <a:extLst>
              <a:ext uri="{FF2B5EF4-FFF2-40B4-BE49-F238E27FC236}">
                <a16:creationId xmlns:a16="http://schemas.microsoft.com/office/drawing/2014/main" id="{9C483D1C-8A17-47D0-A89D-44F750DAB15D}"/>
              </a:ext>
            </a:extLst>
          </p:cNvPr>
          <p:cNvSpPr/>
          <p:nvPr/>
        </p:nvSpPr>
        <p:spPr>
          <a:xfrm>
            <a:off x="7967984" y="2822863"/>
            <a:ext cx="3274980" cy="1905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82228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F54FC-3280-4A34-B9D6-635C334E96AC}"/>
              </a:ext>
            </a:extLst>
          </p:cNvPr>
          <p:cNvSpPr>
            <a:spLocks noGrp="1"/>
          </p:cNvSpPr>
          <p:nvPr>
            <p:ph type="title"/>
          </p:nvPr>
        </p:nvSpPr>
        <p:spPr/>
        <p:txBody>
          <a:bodyPr/>
          <a:lstStyle/>
          <a:p>
            <a:r>
              <a:rPr lang="en-US" dirty="0"/>
              <a:t>Confirm FSP version</a:t>
            </a:r>
          </a:p>
        </p:txBody>
      </p:sp>
      <p:pic>
        <p:nvPicPr>
          <p:cNvPr id="5" name="Content Placeholder 4">
            <a:extLst>
              <a:ext uri="{FF2B5EF4-FFF2-40B4-BE49-F238E27FC236}">
                <a16:creationId xmlns:a16="http://schemas.microsoft.com/office/drawing/2014/main" id="{08F48CFF-D12C-43F7-A2CE-1CFB8EBF47F3}"/>
              </a:ext>
            </a:extLst>
          </p:cNvPr>
          <p:cNvPicPr>
            <a:picLocks noGrp="1" noChangeAspect="1"/>
          </p:cNvPicPr>
          <p:nvPr>
            <p:ph idx="1"/>
          </p:nvPr>
        </p:nvPicPr>
        <p:blipFill>
          <a:blip r:embed="rId2"/>
          <a:stretch>
            <a:fillRect/>
          </a:stretch>
        </p:blipFill>
        <p:spPr>
          <a:xfrm>
            <a:off x="467998" y="1311274"/>
            <a:ext cx="10449717" cy="4918343"/>
          </a:xfrm>
        </p:spPr>
      </p:pic>
      <p:sp>
        <p:nvSpPr>
          <p:cNvPr id="6" name="Rectangle 5">
            <a:extLst>
              <a:ext uri="{FF2B5EF4-FFF2-40B4-BE49-F238E27FC236}">
                <a16:creationId xmlns:a16="http://schemas.microsoft.com/office/drawing/2014/main" id="{3180D47D-93D7-4A1A-950C-4E94C835A719}"/>
              </a:ext>
            </a:extLst>
          </p:cNvPr>
          <p:cNvSpPr/>
          <p:nvPr/>
        </p:nvSpPr>
        <p:spPr>
          <a:xfrm>
            <a:off x="705449" y="5172545"/>
            <a:ext cx="2345467" cy="2078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BE2945C-2B32-40A0-8982-1630B0F8823A}"/>
              </a:ext>
            </a:extLst>
          </p:cNvPr>
          <p:cNvSpPr/>
          <p:nvPr/>
        </p:nvSpPr>
        <p:spPr>
          <a:xfrm>
            <a:off x="4050609" y="2361119"/>
            <a:ext cx="3284493" cy="291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1989BF3-DC85-472F-B95B-7BE0C92F69CF}"/>
              </a:ext>
            </a:extLst>
          </p:cNvPr>
          <p:cNvSpPr/>
          <p:nvPr/>
        </p:nvSpPr>
        <p:spPr>
          <a:xfrm>
            <a:off x="5144877" y="3881503"/>
            <a:ext cx="2445531" cy="291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CD344A3-A989-431E-AE1B-1DD52A83CD7B}"/>
              </a:ext>
            </a:extLst>
          </p:cNvPr>
          <p:cNvSpPr/>
          <p:nvPr/>
        </p:nvSpPr>
        <p:spPr>
          <a:xfrm>
            <a:off x="4726236" y="5626416"/>
            <a:ext cx="418641" cy="2078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01F8978-B366-4EA7-9458-2889F8D3B500}"/>
              </a:ext>
            </a:extLst>
          </p:cNvPr>
          <p:cNvSpPr/>
          <p:nvPr/>
        </p:nvSpPr>
        <p:spPr>
          <a:xfrm>
            <a:off x="9265186" y="2539967"/>
            <a:ext cx="1766959" cy="4555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2EE5A62-1B86-4939-B3A6-B866396A7FAA}"/>
              </a:ext>
            </a:extLst>
          </p:cNvPr>
          <p:cNvSpPr txBox="1"/>
          <p:nvPr/>
        </p:nvSpPr>
        <p:spPr>
          <a:xfrm>
            <a:off x="7839526" y="997339"/>
            <a:ext cx="4352474" cy="369332"/>
          </a:xfrm>
          <a:prstGeom prst="rect">
            <a:avLst/>
          </a:prstGeom>
          <a:noFill/>
        </p:spPr>
        <p:txBody>
          <a:bodyPr wrap="none" rtlCol="0">
            <a:spAutoFit/>
          </a:bodyPr>
          <a:lstStyle/>
          <a:p>
            <a:r>
              <a:rPr lang="en-US" dirty="0"/>
              <a:t>Generate Project when version is correct</a:t>
            </a:r>
          </a:p>
        </p:txBody>
      </p:sp>
      <p:sp>
        <p:nvSpPr>
          <p:cNvPr id="12" name="Arrow: Down 11">
            <a:extLst>
              <a:ext uri="{FF2B5EF4-FFF2-40B4-BE49-F238E27FC236}">
                <a16:creationId xmlns:a16="http://schemas.microsoft.com/office/drawing/2014/main" id="{C8AFAAA2-78A9-4E6E-82C4-C60BE0E66B71}"/>
              </a:ext>
            </a:extLst>
          </p:cNvPr>
          <p:cNvSpPr/>
          <p:nvPr/>
        </p:nvSpPr>
        <p:spPr>
          <a:xfrm>
            <a:off x="9966886" y="1552800"/>
            <a:ext cx="363557" cy="8416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96641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9181E-9181-4DDB-B54E-5ED00DCC1D63}"/>
              </a:ext>
            </a:extLst>
          </p:cNvPr>
          <p:cNvSpPr>
            <a:spLocks noGrp="1"/>
          </p:cNvSpPr>
          <p:nvPr>
            <p:ph type="title"/>
          </p:nvPr>
        </p:nvSpPr>
        <p:spPr/>
        <p:txBody>
          <a:bodyPr/>
          <a:lstStyle/>
          <a:p>
            <a:r>
              <a:rPr lang="en-US" dirty="0"/>
              <a:t>build and debug to board</a:t>
            </a:r>
          </a:p>
        </p:txBody>
      </p:sp>
      <p:pic>
        <p:nvPicPr>
          <p:cNvPr id="6" name="Picture 5">
            <a:extLst>
              <a:ext uri="{FF2B5EF4-FFF2-40B4-BE49-F238E27FC236}">
                <a16:creationId xmlns:a16="http://schemas.microsoft.com/office/drawing/2014/main" id="{70429D10-4011-4930-86D4-78A56472BDEC}"/>
              </a:ext>
            </a:extLst>
          </p:cNvPr>
          <p:cNvPicPr>
            <a:picLocks noChangeAspect="1"/>
          </p:cNvPicPr>
          <p:nvPr/>
        </p:nvPicPr>
        <p:blipFill>
          <a:blip r:embed="rId2"/>
          <a:stretch>
            <a:fillRect/>
          </a:stretch>
        </p:blipFill>
        <p:spPr>
          <a:xfrm>
            <a:off x="467999" y="1321337"/>
            <a:ext cx="3890961" cy="4616306"/>
          </a:xfrm>
          <a:prstGeom prst="rect">
            <a:avLst/>
          </a:prstGeom>
        </p:spPr>
      </p:pic>
      <p:pic>
        <p:nvPicPr>
          <p:cNvPr id="8" name="Picture 7">
            <a:extLst>
              <a:ext uri="{FF2B5EF4-FFF2-40B4-BE49-F238E27FC236}">
                <a16:creationId xmlns:a16="http://schemas.microsoft.com/office/drawing/2014/main" id="{2D2A5420-6BAE-413C-9053-C88410160E60}"/>
              </a:ext>
            </a:extLst>
          </p:cNvPr>
          <p:cNvPicPr>
            <a:picLocks noChangeAspect="1"/>
          </p:cNvPicPr>
          <p:nvPr/>
        </p:nvPicPr>
        <p:blipFill>
          <a:blip r:embed="rId3"/>
          <a:stretch>
            <a:fillRect/>
          </a:stretch>
        </p:blipFill>
        <p:spPr>
          <a:xfrm>
            <a:off x="4535799" y="2478480"/>
            <a:ext cx="7188202" cy="2302020"/>
          </a:xfrm>
          <a:prstGeom prst="rect">
            <a:avLst/>
          </a:prstGeom>
        </p:spPr>
      </p:pic>
      <p:sp>
        <p:nvSpPr>
          <p:cNvPr id="9" name="TextBox 8">
            <a:extLst>
              <a:ext uri="{FF2B5EF4-FFF2-40B4-BE49-F238E27FC236}">
                <a16:creationId xmlns:a16="http://schemas.microsoft.com/office/drawing/2014/main" id="{CA6D2586-F1E7-4D70-BECF-17AD2C5E0666}"/>
              </a:ext>
            </a:extLst>
          </p:cNvPr>
          <p:cNvSpPr txBox="1"/>
          <p:nvPr/>
        </p:nvSpPr>
        <p:spPr>
          <a:xfrm>
            <a:off x="7419110" y="4873336"/>
            <a:ext cx="1056700" cy="369332"/>
          </a:xfrm>
          <a:prstGeom prst="rect">
            <a:avLst/>
          </a:prstGeom>
          <a:noFill/>
        </p:spPr>
        <p:txBody>
          <a:bodyPr wrap="none" rtlCol="0">
            <a:spAutoFit/>
          </a:bodyPr>
          <a:lstStyle/>
          <a:p>
            <a:r>
              <a:rPr lang="en-US" dirty="0"/>
              <a:t>Success</a:t>
            </a:r>
          </a:p>
        </p:txBody>
      </p:sp>
      <p:sp>
        <p:nvSpPr>
          <p:cNvPr id="7" name="Rectangle 6">
            <a:extLst>
              <a:ext uri="{FF2B5EF4-FFF2-40B4-BE49-F238E27FC236}">
                <a16:creationId xmlns:a16="http://schemas.microsoft.com/office/drawing/2014/main" id="{9FDA7E73-E8DF-4744-9115-D3B2F0EB1369}"/>
              </a:ext>
            </a:extLst>
          </p:cNvPr>
          <p:cNvSpPr/>
          <p:nvPr/>
        </p:nvSpPr>
        <p:spPr>
          <a:xfrm>
            <a:off x="4535799" y="3778786"/>
            <a:ext cx="7031912" cy="7050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75354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9181E-9181-4DDB-B54E-5ED00DCC1D63}"/>
              </a:ext>
            </a:extLst>
          </p:cNvPr>
          <p:cNvSpPr>
            <a:spLocks noGrp="1"/>
          </p:cNvSpPr>
          <p:nvPr>
            <p:ph type="title"/>
          </p:nvPr>
        </p:nvSpPr>
        <p:spPr/>
        <p:txBody>
          <a:bodyPr/>
          <a:lstStyle/>
          <a:p>
            <a:r>
              <a:rPr lang="en-US" dirty="0"/>
              <a:t>build and debug to board</a:t>
            </a:r>
          </a:p>
        </p:txBody>
      </p:sp>
      <p:pic>
        <p:nvPicPr>
          <p:cNvPr id="4" name="Picture 3">
            <a:extLst>
              <a:ext uri="{FF2B5EF4-FFF2-40B4-BE49-F238E27FC236}">
                <a16:creationId xmlns:a16="http://schemas.microsoft.com/office/drawing/2014/main" id="{BE87C6B6-A9DD-4668-BFA1-E88B540E193B}"/>
              </a:ext>
            </a:extLst>
          </p:cNvPr>
          <p:cNvPicPr>
            <a:picLocks noChangeAspect="1"/>
          </p:cNvPicPr>
          <p:nvPr/>
        </p:nvPicPr>
        <p:blipFill>
          <a:blip r:embed="rId2"/>
          <a:stretch>
            <a:fillRect/>
          </a:stretch>
        </p:blipFill>
        <p:spPr>
          <a:xfrm>
            <a:off x="467999" y="1309254"/>
            <a:ext cx="5866982" cy="4821381"/>
          </a:xfrm>
          <a:prstGeom prst="rect">
            <a:avLst/>
          </a:prstGeom>
        </p:spPr>
      </p:pic>
      <p:pic>
        <p:nvPicPr>
          <p:cNvPr id="7" name="Picture 6">
            <a:extLst>
              <a:ext uri="{FF2B5EF4-FFF2-40B4-BE49-F238E27FC236}">
                <a16:creationId xmlns:a16="http://schemas.microsoft.com/office/drawing/2014/main" id="{B75AC6E7-EAE3-4F39-923E-379C103BC393}"/>
              </a:ext>
            </a:extLst>
          </p:cNvPr>
          <p:cNvPicPr>
            <a:picLocks noChangeAspect="1"/>
          </p:cNvPicPr>
          <p:nvPr/>
        </p:nvPicPr>
        <p:blipFill>
          <a:blip r:embed="rId3"/>
          <a:stretch>
            <a:fillRect/>
          </a:stretch>
        </p:blipFill>
        <p:spPr>
          <a:xfrm>
            <a:off x="6526288" y="1421770"/>
            <a:ext cx="5582584" cy="2372692"/>
          </a:xfrm>
          <a:prstGeom prst="rect">
            <a:avLst/>
          </a:prstGeom>
        </p:spPr>
      </p:pic>
      <p:sp>
        <p:nvSpPr>
          <p:cNvPr id="10" name="Rectangle 9">
            <a:extLst>
              <a:ext uri="{FF2B5EF4-FFF2-40B4-BE49-F238E27FC236}">
                <a16:creationId xmlns:a16="http://schemas.microsoft.com/office/drawing/2014/main" id="{4E1D3312-E2E5-4AFA-8946-042CF1C858D8}"/>
              </a:ext>
            </a:extLst>
          </p:cNvPr>
          <p:cNvSpPr/>
          <p:nvPr/>
        </p:nvSpPr>
        <p:spPr>
          <a:xfrm>
            <a:off x="10754591" y="1622368"/>
            <a:ext cx="207818" cy="1856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911A776-3021-49F3-BB3C-85A1369588DC}"/>
              </a:ext>
            </a:extLst>
          </p:cNvPr>
          <p:cNvSpPr txBox="1"/>
          <p:nvPr/>
        </p:nvSpPr>
        <p:spPr>
          <a:xfrm>
            <a:off x="8205239" y="900902"/>
            <a:ext cx="3903633" cy="369332"/>
          </a:xfrm>
          <a:prstGeom prst="rect">
            <a:avLst/>
          </a:prstGeom>
          <a:noFill/>
        </p:spPr>
        <p:txBody>
          <a:bodyPr wrap="none" rtlCol="0">
            <a:spAutoFit/>
          </a:bodyPr>
          <a:lstStyle/>
          <a:p>
            <a:r>
              <a:rPr lang="en-US" dirty="0"/>
              <a:t>Push resume to load image to board</a:t>
            </a:r>
          </a:p>
        </p:txBody>
      </p:sp>
      <p:sp>
        <p:nvSpPr>
          <p:cNvPr id="12" name="Arrow: Down 11">
            <a:extLst>
              <a:ext uri="{FF2B5EF4-FFF2-40B4-BE49-F238E27FC236}">
                <a16:creationId xmlns:a16="http://schemas.microsoft.com/office/drawing/2014/main" id="{7DEC0767-9AC5-45BC-A5AB-010EAA3B167D}"/>
              </a:ext>
            </a:extLst>
          </p:cNvPr>
          <p:cNvSpPr/>
          <p:nvPr/>
        </p:nvSpPr>
        <p:spPr>
          <a:xfrm>
            <a:off x="10676721" y="1252811"/>
            <a:ext cx="363557" cy="3210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75770AD1-3F55-4435-9FF4-16868A919674}"/>
              </a:ext>
            </a:extLst>
          </p:cNvPr>
          <p:cNvPicPr>
            <a:picLocks noChangeAspect="1"/>
          </p:cNvPicPr>
          <p:nvPr/>
        </p:nvPicPr>
        <p:blipFill>
          <a:blip r:embed="rId4"/>
          <a:stretch>
            <a:fillRect/>
          </a:stretch>
        </p:blipFill>
        <p:spPr>
          <a:xfrm>
            <a:off x="6676448" y="2857796"/>
            <a:ext cx="5282263" cy="3047348"/>
          </a:xfrm>
          <a:prstGeom prst="rect">
            <a:avLst/>
          </a:prstGeom>
        </p:spPr>
      </p:pic>
      <p:sp>
        <p:nvSpPr>
          <p:cNvPr id="15" name="Rectangle 14">
            <a:extLst>
              <a:ext uri="{FF2B5EF4-FFF2-40B4-BE49-F238E27FC236}">
                <a16:creationId xmlns:a16="http://schemas.microsoft.com/office/drawing/2014/main" id="{EC923947-65C6-43FC-994D-DC07285DAF89}"/>
              </a:ext>
            </a:extLst>
          </p:cNvPr>
          <p:cNvSpPr/>
          <p:nvPr/>
        </p:nvSpPr>
        <p:spPr>
          <a:xfrm>
            <a:off x="6572539" y="5709658"/>
            <a:ext cx="1147906" cy="1954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DACD281-E4A3-4777-83C7-55FC0D7FD821}"/>
              </a:ext>
            </a:extLst>
          </p:cNvPr>
          <p:cNvSpPr txBox="1"/>
          <p:nvPr/>
        </p:nvSpPr>
        <p:spPr>
          <a:xfrm>
            <a:off x="6572539" y="5905143"/>
            <a:ext cx="5160387" cy="369332"/>
          </a:xfrm>
          <a:prstGeom prst="rect">
            <a:avLst/>
          </a:prstGeom>
          <a:noFill/>
        </p:spPr>
        <p:txBody>
          <a:bodyPr wrap="none" rtlCol="0">
            <a:spAutoFit/>
          </a:bodyPr>
          <a:lstStyle/>
          <a:p>
            <a:r>
              <a:rPr lang="en-US" dirty="0"/>
              <a:t>Push until status is running then push       to stop</a:t>
            </a:r>
          </a:p>
        </p:txBody>
      </p:sp>
      <p:pic>
        <p:nvPicPr>
          <p:cNvPr id="18" name="Picture 17">
            <a:extLst>
              <a:ext uri="{FF2B5EF4-FFF2-40B4-BE49-F238E27FC236}">
                <a16:creationId xmlns:a16="http://schemas.microsoft.com/office/drawing/2014/main" id="{C47A3BBF-DF83-4CA8-884F-2DCCC18A3033}"/>
              </a:ext>
            </a:extLst>
          </p:cNvPr>
          <p:cNvPicPr>
            <a:picLocks noChangeAspect="1"/>
          </p:cNvPicPr>
          <p:nvPr/>
        </p:nvPicPr>
        <p:blipFill>
          <a:blip r:embed="rId5"/>
          <a:stretch>
            <a:fillRect/>
          </a:stretch>
        </p:blipFill>
        <p:spPr>
          <a:xfrm>
            <a:off x="10505271" y="5905142"/>
            <a:ext cx="342900" cy="342900"/>
          </a:xfrm>
          <a:prstGeom prst="rect">
            <a:avLst/>
          </a:prstGeom>
        </p:spPr>
      </p:pic>
    </p:spTree>
    <p:extLst>
      <p:ext uri="{BB962C8B-B14F-4D97-AF65-F5344CB8AC3E}">
        <p14:creationId xmlns:p14="http://schemas.microsoft.com/office/powerpoint/2010/main" val="8694529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B443A-0584-25F2-ED62-EC1584298FBA}"/>
              </a:ext>
            </a:extLst>
          </p:cNvPr>
          <p:cNvSpPr>
            <a:spLocks noGrp="1"/>
          </p:cNvSpPr>
          <p:nvPr>
            <p:ph type="title"/>
          </p:nvPr>
        </p:nvSpPr>
        <p:spPr/>
        <p:txBody>
          <a:bodyPr/>
          <a:lstStyle/>
          <a:p>
            <a:r>
              <a:rPr lang="en-SG" dirty="0"/>
              <a:t>Running Example Project (1/5)</a:t>
            </a:r>
          </a:p>
        </p:txBody>
      </p:sp>
      <p:sp>
        <p:nvSpPr>
          <p:cNvPr id="3" name="Content Placeholder 2">
            <a:extLst>
              <a:ext uri="{FF2B5EF4-FFF2-40B4-BE49-F238E27FC236}">
                <a16:creationId xmlns:a16="http://schemas.microsoft.com/office/drawing/2014/main" id="{89C6048A-66C4-7E9E-1994-730AD030A4EA}"/>
              </a:ext>
            </a:extLst>
          </p:cNvPr>
          <p:cNvSpPr>
            <a:spLocks noGrp="1"/>
          </p:cNvSpPr>
          <p:nvPr>
            <p:ph idx="1"/>
          </p:nvPr>
        </p:nvSpPr>
        <p:spPr>
          <a:xfrm>
            <a:off x="468000" y="1424991"/>
            <a:ext cx="11244574" cy="563744"/>
          </a:xfrm>
        </p:spPr>
        <p:txBody>
          <a:bodyPr/>
          <a:lstStyle/>
          <a:p>
            <a:r>
              <a:rPr lang="en-SG" dirty="0"/>
              <a:t>On the host PC, open Windows Device Manager. Expand </a:t>
            </a:r>
            <a:r>
              <a:rPr lang="en-SG" b="1" dirty="0"/>
              <a:t>Ports (COM &amp; LPT)</a:t>
            </a:r>
            <a:r>
              <a:rPr lang="en-SG" dirty="0"/>
              <a:t>, locate </a:t>
            </a:r>
            <a:r>
              <a:rPr lang="en-SG" b="1" dirty="0"/>
              <a:t>USB Serial Device (</a:t>
            </a:r>
            <a:r>
              <a:rPr lang="en-SG" b="1" dirty="0" err="1"/>
              <a:t>COMxx</a:t>
            </a:r>
            <a:r>
              <a:rPr lang="en-SG" b="1" dirty="0"/>
              <a:t>)</a:t>
            </a:r>
            <a:r>
              <a:rPr lang="en-SG" dirty="0"/>
              <a:t> and note down the COM port number for reference in the next step.</a:t>
            </a:r>
          </a:p>
        </p:txBody>
      </p:sp>
      <p:pic>
        <p:nvPicPr>
          <p:cNvPr id="5" name="Picture 4">
            <a:extLst>
              <a:ext uri="{FF2B5EF4-FFF2-40B4-BE49-F238E27FC236}">
                <a16:creationId xmlns:a16="http://schemas.microsoft.com/office/drawing/2014/main" id="{B2AEB552-6080-E517-9B3A-9043D1A96D64}"/>
              </a:ext>
            </a:extLst>
          </p:cNvPr>
          <p:cNvPicPr>
            <a:picLocks noChangeAspect="1"/>
          </p:cNvPicPr>
          <p:nvPr/>
        </p:nvPicPr>
        <p:blipFill>
          <a:blip r:embed="rId2"/>
          <a:stretch>
            <a:fillRect/>
          </a:stretch>
        </p:blipFill>
        <p:spPr>
          <a:xfrm>
            <a:off x="3479581" y="2120026"/>
            <a:ext cx="4735615" cy="4140747"/>
          </a:xfrm>
          <a:prstGeom prst="rect">
            <a:avLst/>
          </a:prstGeom>
        </p:spPr>
      </p:pic>
      <p:sp>
        <p:nvSpPr>
          <p:cNvPr id="4" name="Rectangle 3">
            <a:extLst>
              <a:ext uri="{FF2B5EF4-FFF2-40B4-BE49-F238E27FC236}">
                <a16:creationId xmlns:a16="http://schemas.microsoft.com/office/drawing/2014/main" id="{54BCB538-66B9-455B-9FA7-F191511F2572}"/>
              </a:ext>
            </a:extLst>
          </p:cNvPr>
          <p:cNvSpPr/>
          <p:nvPr/>
        </p:nvSpPr>
        <p:spPr>
          <a:xfrm>
            <a:off x="3372592" y="4702629"/>
            <a:ext cx="2375065" cy="1666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16255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A0E2D-900A-2827-F676-778D509281E2}"/>
              </a:ext>
            </a:extLst>
          </p:cNvPr>
          <p:cNvSpPr>
            <a:spLocks noGrp="1"/>
          </p:cNvSpPr>
          <p:nvPr>
            <p:ph type="title"/>
          </p:nvPr>
        </p:nvSpPr>
        <p:spPr/>
        <p:txBody>
          <a:bodyPr/>
          <a:lstStyle/>
          <a:p>
            <a:r>
              <a:rPr lang="en-SG" dirty="0"/>
              <a:t>Running Example Project (2/5)</a:t>
            </a:r>
          </a:p>
        </p:txBody>
      </p:sp>
      <p:sp>
        <p:nvSpPr>
          <p:cNvPr id="3" name="Content Placeholder 2">
            <a:extLst>
              <a:ext uri="{FF2B5EF4-FFF2-40B4-BE49-F238E27FC236}">
                <a16:creationId xmlns:a16="http://schemas.microsoft.com/office/drawing/2014/main" id="{4287715C-E026-D606-75DF-E65717B2434B}"/>
              </a:ext>
            </a:extLst>
          </p:cNvPr>
          <p:cNvSpPr>
            <a:spLocks noGrp="1"/>
          </p:cNvSpPr>
          <p:nvPr>
            <p:ph idx="1"/>
          </p:nvPr>
        </p:nvSpPr>
        <p:spPr>
          <a:xfrm>
            <a:off x="468000" y="1424991"/>
            <a:ext cx="11244574" cy="268279"/>
          </a:xfrm>
        </p:spPr>
        <p:txBody>
          <a:bodyPr/>
          <a:lstStyle/>
          <a:p>
            <a:r>
              <a:rPr lang="en-SG" dirty="0"/>
              <a:t> Open Tera Term, select </a:t>
            </a:r>
            <a:r>
              <a:rPr lang="en-SG" b="1" dirty="0"/>
              <a:t>Serial</a:t>
            </a:r>
            <a:r>
              <a:rPr lang="en-SG" dirty="0"/>
              <a:t> and </a:t>
            </a:r>
            <a:r>
              <a:rPr lang="en-SG" b="1" dirty="0" err="1"/>
              <a:t>COMxx</a:t>
            </a:r>
            <a:r>
              <a:rPr lang="en-SG" b="1" dirty="0"/>
              <a:t>: USB Serial Device (</a:t>
            </a:r>
            <a:r>
              <a:rPr lang="en-SG" b="1" dirty="0" err="1"/>
              <a:t>COMxx</a:t>
            </a:r>
            <a:r>
              <a:rPr lang="en-SG" b="1" dirty="0"/>
              <a:t>)</a:t>
            </a:r>
            <a:r>
              <a:rPr lang="en-SG" dirty="0"/>
              <a:t> and click </a:t>
            </a:r>
            <a:r>
              <a:rPr lang="en-SG" b="1" dirty="0"/>
              <a:t>OK</a:t>
            </a:r>
            <a:r>
              <a:rPr lang="en-SG" dirty="0"/>
              <a:t>.</a:t>
            </a:r>
          </a:p>
        </p:txBody>
      </p:sp>
      <p:pic>
        <p:nvPicPr>
          <p:cNvPr id="5" name="Picture 4">
            <a:extLst>
              <a:ext uri="{FF2B5EF4-FFF2-40B4-BE49-F238E27FC236}">
                <a16:creationId xmlns:a16="http://schemas.microsoft.com/office/drawing/2014/main" id="{313167D4-10EA-91EC-2117-FA426CDB4629}"/>
              </a:ext>
            </a:extLst>
          </p:cNvPr>
          <p:cNvPicPr>
            <a:picLocks noChangeAspect="1"/>
          </p:cNvPicPr>
          <p:nvPr/>
        </p:nvPicPr>
        <p:blipFill>
          <a:blip r:embed="rId2"/>
          <a:stretch>
            <a:fillRect/>
          </a:stretch>
        </p:blipFill>
        <p:spPr>
          <a:xfrm>
            <a:off x="2252005" y="1886770"/>
            <a:ext cx="7267575" cy="4219575"/>
          </a:xfrm>
          <a:prstGeom prst="rect">
            <a:avLst/>
          </a:prstGeom>
        </p:spPr>
      </p:pic>
    </p:spTree>
    <p:extLst>
      <p:ext uri="{BB962C8B-B14F-4D97-AF65-F5344CB8AC3E}">
        <p14:creationId xmlns:p14="http://schemas.microsoft.com/office/powerpoint/2010/main" val="2932690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95829-351A-50ED-5892-222A54285902}"/>
              </a:ext>
            </a:extLst>
          </p:cNvPr>
          <p:cNvSpPr>
            <a:spLocks noGrp="1"/>
          </p:cNvSpPr>
          <p:nvPr>
            <p:ph type="title"/>
          </p:nvPr>
        </p:nvSpPr>
        <p:spPr/>
        <p:txBody>
          <a:bodyPr/>
          <a:lstStyle/>
          <a:p>
            <a:r>
              <a:rPr lang="en-SG" dirty="0"/>
              <a:t>Running Example Project (3/5)</a:t>
            </a:r>
          </a:p>
        </p:txBody>
      </p:sp>
      <p:sp>
        <p:nvSpPr>
          <p:cNvPr id="3" name="Content Placeholder 2">
            <a:extLst>
              <a:ext uri="{FF2B5EF4-FFF2-40B4-BE49-F238E27FC236}">
                <a16:creationId xmlns:a16="http://schemas.microsoft.com/office/drawing/2014/main" id="{4559C97F-13B4-E562-BDF8-136444DECAA0}"/>
              </a:ext>
            </a:extLst>
          </p:cNvPr>
          <p:cNvSpPr>
            <a:spLocks noGrp="1"/>
          </p:cNvSpPr>
          <p:nvPr>
            <p:ph idx="1"/>
          </p:nvPr>
        </p:nvSpPr>
        <p:spPr>
          <a:xfrm>
            <a:off x="468000" y="1424991"/>
            <a:ext cx="11244574" cy="563744"/>
          </a:xfrm>
        </p:spPr>
        <p:txBody>
          <a:bodyPr/>
          <a:lstStyle/>
          <a:p>
            <a:r>
              <a:rPr lang="en-SG" dirty="0"/>
              <a:t>Using the </a:t>
            </a:r>
            <a:r>
              <a:rPr lang="en-SG" b="1" dirty="0"/>
              <a:t>Setup</a:t>
            </a:r>
            <a:r>
              <a:rPr lang="en-SG" dirty="0"/>
              <a:t> menu pull-down, select </a:t>
            </a:r>
            <a:r>
              <a:rPr lang="en-SG" b="1" dirty="0"/>
              <a:t>Serial port…</a:t>
            </a:r>
            <a:r>
              <a:rPr lang="en-SG" dirty="0"/>
              <a:t> and ensure that the Baud rate is set to 115200, data is set to 8 bit, parity is set to none, and stop is set to 1 bit, as shown below.</a:t>
            </a:r>
          </a:p>
        </p:txBody>
      </p:sp>
      <p:pic>
        <p:nvPicPr>
          <p:cNvPr id="5" name="Picture 4">
            <a:extLst>
              <a:ext uri="{FF2B5EF4-FFF2-40B4-BE49-F238E27FC236}">
                <a16:creationId xmlns:a16="http://schemas.microsoft.com/office/drawing/2014/main" id="{7BB683C8-99B8-2CAE-1EDB-051388D8263E}"/>
              </a:ext>
            </a:extLst>
          </p:cNvPr>
          <p:cNvPicPr>
            <a:picLocks noChangeAspect="1"/>
          </p:cNvPicPr>
          <p:nvPr/>
        </p:nvPicPr>
        <p:blipFill>
          <a:blip r:embed="rId2"/>
          <a:stretch>
            <a:fillRect/>
          </a:stretch>
        </p:blipFill>
        <p:spPr>
          <a:xfrm>
            <a:off x="3195145" y="2161536"/>
            <a:ext cx="5040729" cy="4099237"/>
          </a:xfrm>
          <a:prstGeom prst="rect">
            <a:avLst/>
          </a:prstGeom>
        </p:spPr>
      </p:pic>
    </p:spTree>
    <p:extLst>
      <p:ext uri="{BB962C8B-B14F-4D97-AF65-F5344CB8AC3E}">
        <p14:creationId xmlns:p14="http://schemas.microsoft.com/office/powerpoint/2010/main" val="22983787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B32CF-80D0-AE01-ACED-69B3E260F81F}"/>
              </a:ext>
            </a:extLst>
          </p:cNvPr>
          <p:cNvSpPr>
            <a:spLocks noGrp="1"/>
          </p:cNvSpPr>
          <p:nvPr>
            <p:ph type="title"/>
          </p:nvPr>
        </p:nvSpPr>
        <p:spPr/>
        <p:txBody>
          <a:bodyPr/>
          <a:lstStyle/>
          <a:p>
            <a:r>
              <a:rPr lang="en-SG" dirty="0"/>
              <a:t>Running Example Project (4/5)</a:t>
            </a:r>
          </a:p>
        </p:txBody>
      </p:sp>
      <p:sp>
        <p:nvSpPr>
          <p:cNvPr id="3" name="Content Placeholder 2">
            <a:extLst>
              <a:ext uri="{FF2B5EF4-FFF2-40B4-BE49-F238E27FC236}">
                <a16:creationId xmlns:a16="http://schemas.microsoft.com/office/drawing/2014/main" id="{36F89FDD-2767-75C8-8A72-56A885FDAA8D}"/>
              </a:ext>
            </a:extLst>
          </p:cNvPr>
          <p:cNvSpPr>
            <a:spLocks noGrp="1"/>
          </p:cNvSpPr>
          <p:nvPr>
            <p:ph idx="1"/>
          </p:nvPr>
        </p:nvSpPr>
        <p:spPr>
          <a:xfrm>
            <a:off x="468000" y="1424991"/>
            <a:ext cx="11244574" cy="268279"/>
          </a:xfrm>
        </p:spPr>
        <p:txBody>
          <a:bodyPr/>
          <a:lstStyle/>
          <a:p>
            <a:r>
              <a:rPr lang="en-SG" dirty="0"/>
              <a:t> Complete the connection. The ‘welcome and main menu’ screen will be displayed.</a:t>
            </a:r>
          </a:p>
        </p:txBody>
      </p:sp>
      <p:pic>
        <p:nvPicPr>
          <p:cNvPr id="7" name="Picture 6">
            <a:extLst>
              <a:ext uri="{FF2B5EF4-FFF2-40B4-BE49-F238E27FC236}">
                <a16:creationId xmlns:a16="http://schemas.microsoft.com/office/drawing/2014/main" id="{8FAE5AD1-1E98-23AE-6519-C3804B38C630}"/>
              </a:ext>
            </a:extLst>
          </p:cNvPr>
          <p:cNvPicPr>
            <a:picLocks noChangeAspect="1"/>
          </p:cNvPicPr>
          <p:nvPr/>
        </p:nvPicPr>
        <p:blipFill>
          <a:blip r:embed="rId2"/>
          <a:stretch>
            <a:fillRect/>
          </a:stretch>
        </p:blipFill>
        <p:spPr>
          <a:xfrm>
            <a:off x="2464840" y="1915838"/>
            <a:ext cx="6698313" cy="4127609"/>
          </a:xfrm>
          <a:prstGeom prst="rect">
            <a:avLst/>
          </a:prstGeom>
        </p:spPr>
      </p:pic>
    </p:spTree>
    <p:extLst>
      <p:ext uri="{BB962C8B-B14F-4D97-AF65-F5344CB8AC3E}">
        <p14:creationId xmlns:p14="http://schemas.microsoft.com/office/powerpoint/2010/main" val="27108871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A982F-CA94-A273-5BEB-84A71BC9C71D}"/>
              </a:ext>
            </a:extLst>
          </p:cNvPr>
          <p:cNvSpPr>
            <a:spLocks noGrp="1"/>
          </p:cNvSpPr>
          <p:nvPr>
            <p:ph type="title"/>
          </p:nvPr>
        </p:nvSpPr>
        <p:spPr/>
        <p:txBody>
          <a:bodyPr/>
          <a:lstStyle/>
          <a:p>
            <a:r>
              <a:rPr lang="en-SG" dirty="0"/>
              <a:t>Running Example Project (5/5)</a:t>
            </a:r>
          </a:p>
        </p:txBody>
      </p:sp>
      <p:sp>
        <p:nvSpPr>
          <p:cNvPr id="3" name="Content Placeholder 2">
            <a:extLst>
              <a:ext uri="{FF2B5EF4-FFF2-40B4-BE49-F238E27FC236}">
                <a16:creationId xmlns:a16="http://schemas.microsoft.com/office/drawing/2014/main" id="{5AC31A30-F072-BB5A-D4CA-A25D3B62A3E1}"/>
              </a:ext>
            </a:extLst>
          </p:cNvPr>
          <p:cNvSpPr>
            <a:spLocks noGrp="1"/>
          </p:cNvSpPr>
          <p:nvPr>
            <p:ph idx="1"/>
          </p:nvPr>
        </p:nvSpPr>
        <p:spPr>
          <a:xfrm>
            <a:off x="468000" y="1424991"/>
            <a:ext cx="11244574" cy="268279"/>
          </a:xfrm>
        </p:spPr>
        <p:txBody>
          <a:bodyPr/>
          <a:lstStyle/>
          <a:p>
            <a:r>
              <a:rPr lang="en-SG" dirty="0"/>
              <a:t>Press </a:t>
            </a:r>
            <a:r>
              <a:rPr lang="en-SG" b="1" dirty="0"/>
              <a:t>3</a:t>
            </a:r>
            <a:r>
              <a:rPr lang="en-SG" dirty="0"/>
              <a:t> to display the </a:t>
            </a:r>
            <a:r>
              <a:rPr lang="en-SG" b="1" dirty="0"/>
              <a:t>MCU ID (UUID)</a:t>
            </a:r>
            <a:r>
              <a:rPr lang="en-SG" dirty="0"/>
              <a:t>. Copy the UUID for registration in dashboard.</a:t>
            </a:r>
          </a:p>
        </p:txBody>
      </p:sp>
      <p:pic>
        <p:nvPicPr>
          <p:cNvPr id="5" name="Picture 4">
            <a:extLst>
              <a:ext uri="{FF2B5EF4-FFF2-40B4-BE49-F238E27FC236}">
                <a16:creationId xmlns:a16="http://schemas.microsoft.com/office/drawing/2014/main" id="{9D1CA474-4C12-6DF0-FFCE-92BA9A115246}"/>
              </a:ext>
            </a:extLst>
          </p:cNvPr>
          <p:cNvPicPr>
            <a:picLocks noChangeAspect="1"/>
          </p:cNvPicPr>
          <p:nvPr/>
        </p:nvPicPr>
        <p:blipFill>
          <a:blip r:embed="rId2"/>
          <a:stretch>
            <a:fillRect/>
          </a:stretch>
        </p:blipFill>
        <p:spPr>
          <a:xfrm>
            <a:off x="2274503" y="1943592"/>
            <a:ext cx="7390519" cy="3805566"/>
          </a:xfrm>
          <a:prstGeom prst="rect">
            <a:avLst/>
          </a:prstGeom>
        </p:spPr>
      </p:pic>
    </p:spTree>
    <p:extLst>
      <p:ext uri="{BB962C8B-B14F-4D97-AF65-F5344CB8AC3E}">
        <p14:creationId xmlns:p14="http://schemas.microsoft.com/office/powerpoint/2010/main" val="1482222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l"/>
            <a:r>
              <a:rPr lang="en-GB" noProof="0" dirty="0"/>
              <a:t>Page </a:t>
            </a:r>
            <a:fld id="{3FD030EF-7044-4946-962A-5D7D09BD1B34}" type="slidenum">
              <a:rPr lang="en-GB" noProof="0" smtClean="0"/>
              <a:pPr algn="l"/>
              <a:t>39</a:t>
            </a:fld>
            <a:endParaRPr lang="en-GB" noProof="0" dirty="0"/>
          </a:p>
        </p:txBody>
      </p:sp>
      <p:sp>
        <p:nvSpPr>
          <p:cNvPr id="5" name="Text Placeholder 4"/>
          <p:cNvSpPr>
            <a:spLocks noGrp="1"/>
          </p:cNvSpPr>
          <p:nvPr>
            <p:ph type="body" sz="quarter" idx="16"/>
          </p:nvPr>
        </p:nvSpPr>
        <p:spPr>
          <a:xfrm>
            <a:off x="468000" y="1080000"/>
            <a:ext cx="9426498" cy="1628862"/>
          </a:xfrm>
        </p:spPr>
        <p:txBody>
          <a:bodyPr/>
          <a:lstStyle/>
          <a:p>
            <a:r>
              <a:rPr lang="en-SG" dirty="0"/>
              <a:t>Cloud Kit Registration and Access to Dashboard</a:t>
            </a:r>
            <a:endParaRPr lang="en-GB" dirty="0"/>
          </a:p>
        </p:txBody>
      </p:sp>
    </p:spTree>
    <p:custDataLst>
      <p:tags r:id="rId1"/>
    </p:custDataLst>
    <p:extLst>
      <p:ext uri="{BB962C8B-B14F-4D97-AF65-F5344CB8AC3E}">
        <p14:creationId xmlns:p14="http://schemas.microsoft.com/office/powerpoint/2010/main" val="661637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4D8F483-6C4B-47D1-BB05-43A4504D1C04}"/>
              </a:ext>
            </a:extLst>
          </p:cNvPr>
          <p:cNvSpPr>
            <a:spLocks noGrp="1"/>
          </p:cNvSpPr>
          <p:nvPr>
            <p:ph type="sldNum" sz="quarter" idx="10"/>
          </p:nvPr>
        </p:nvSpPr>
        <p:spPr>
          <a:xfrm>
            <a:off x="5760000" y="6509924"/>
            <a:ext cx="672075" cy="161583"/>
          </a:xfrm>
          <a:prstGeom prst="rect">
            <a:avLst/>
          </a:prstGeom>
        </p:spPr>
        <p:txBody>
          <a:bodyPr vert="horz" wrap="square" lIns="0" tIns="0" rIns="0" bIns="0" rtlCol="0" anchor="ctr">
            <a:spAutoFit/>
          </a:bodyPr>
          <a:lstStyle>
            <a:defPPr>
              <a:defRPr lang="de-DE"/>
            </a:defPPr>
            <a:lvl1pPr marL="0" algn="r" defTabSz="914400" rtl="0" eaLnBrk="1" latinLnBrk="0" hangingPunct="1">
              <a:defRPr lang="en-US" sz="1050" b="1" i="0" u="none" strike="noStrike" kern="1200" baseline="0" smtClean="0">
                <a:solidFill>
                  <a:schemeClr val="tx2"/>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a:t>Page </a:t>
            </a:r>
            <a:fld id="{3FD030EF-7044-4946-962A-5D7D09BD1B34}" type="slidenum">
              <a:rPr lang="de-DE" smtClean="0"/>
              <a:pPr algn="l"/>
              <a:t>4</a:t>
            </a:fld>
            <a:endParaRPr lang="de-DE"/>
          </a:p>
        </p:txBody>
      </p:sp>
      <p:sp>
        <p:nvSpPr>
          <p:cNvPr id="4" name="Title 3">
            <a:extLst>
              <a:ext uri="{FF2B5EF4-FFF2-40B4-BE49-F238E27FC236}">
                <a16:creationId xmlns:a16="http://schemas.microsoft.com/office/drawing/2014/main" id="{D51E6D38-F3AE-4B27-A87C-8857AC82D9D3}"/>
              </a:ext>
            </a:extLst>
          </p:cNvPr>
          <p:cNvSpPr>
            <a:spLocks noGrp="1"/>
          </p:cNvSpPr>
          <p:nvPr>
            <p:ph type="title"/>
          </p:nvPr>
        </p:nvSpPr>
        <p:spPr>
          <a:xfrm>
            <a:off x="468000" y="282832"/>
            <a:ext cx="8520000" cy="720197"/>
          </a:xfrm>
        </p:spPr>
        <p:txBody>
          <a:bodyPr/>
          <a:lstStyle/>
          <a:p>
            <a:r>
              <a:rPr lang="en-US" dirty="0"/>
              <a:t>Introduction RA6M5 Cloud Kit</a:t>
            </a:r>
            <a:br>
              <a:rPr lang="en-US" b="1" i="0" dirty="0">
                <a:effectLst/>
              </a:rPr>
            </a:br>
            <a:r>
              <a:rPr lang="en-US" sz="2000" b="1" i="0" dirty="0">
                <a:effectLst/>
              </a:rPr>
              <a:t>Renesas RA Microcontroller Kits</a:t>
            </a:r>
            <a:endParaRPr lang="en-US" sz="2000" dirty="0"/>
          </a:p>
        </p:txBody>
      </p:sp>
      <p:sp>
        <p:nvSpPr>
          <p:cNvPr id="7" name="TextBox 6">
            <a:extLst>
              <a:ext uri="{FF2B5EF4-FFF2-40B4-BE49-F238E27FC236}">
                <a16:creationId xmlns:a16="http://schemas.microsoft.com/office/drawing/2014/main" id="{FF3301F0-457D-4101-BF86-E0B14F0CB98D}"/>
              </a:ext>
            </a:extLst>
          </p:cNvPr>
          <p:cNvSpPr txBox="1"/>
          <p:nvPr/>
        </p:nvSpPr>
        <p:spPr>
          <a:xfrm>
            <a:off x="426267" y="5938247"/>
            <a:ext cx="6817193" cy="307777"/>
          </a:xfrm>
          <a:prstGeom prst="rect">
            <a:avLst/>
          </a:prstGeom>
          <a:noFill/>
        </p:spPr>
        <p:txBody>
          <a:bodyPr wrap="square" rtlCol="0">
            <a:spAutoFit/>
          </a:bodyPr>
          <a:lstStyle/>
          <a:p>
            <a:r>
              <a:rPr lang="en-US" sz="1400" dirty="0"/>
              <a:t>From </a:t>
            </a:r>
            <a:r>
              <a:rPr lang="en-US" sz="1400" dirty="0">
                <a:hlinkClick r:id="rId2"/>
              </a:rPr>
              <a:t>Renesas RA Microcontroller Evaluation Kits, Embedded &amp; IOT Kits | Renesas</a:t>
            </a:r>
            <a:endParaRPr lang="en-US" sz="1400" dirty="0"/>
          </a:p>
        </p:txBody>
      </p:sp>
      <p:pic>
        <p:nvPicPr>
          <p:cNvPr id="11" name="Picture 10">
            <a:extLst>
              <a:ext uri="{FF2B5EF4-FFF2-40B4-BE49-F238E27FC236}">
                <a16:creationId xmlns:a16="http://schemas.microsoft.com/office/drawing/2014/main" id="{A3CA6E5C-98AE-4018-997A-F7FDF615E0F8}"/>
              </a:ext>
            </a:extLst>
          </p:cNvPr>
          <p:cNvPicPr>
            <a:picLocks noChangeAspect="1"/>
          </p:cNvPicPr>
          <p:nvPr/>
        </p:nvPicPr>
        <p:blipFill>
          <a:blip r:embed="rId3"/>
          <a:stretch>
            <a:fillRect/>
          </a:stretch>
        </p:blipFill>
        <p:spPr>
          <a:xfrm>
            <a:off x="468619" y="1207956"/>
            <a:ext cx="6732491" cy="4774169"/>
          </a:xfrm>
          <a:prstGeom prst="rect">
            <a:avLst/>
          </a:prstGeom>
        </p:spPr>
      </p:pic>
      <p:sp>
        <p:nvSpPr>
          <p:cNvPr id="12" name="TextBox 11">
            <a:extLst>
              <a:ext uri="{FF2B5EF4-FFF2-40B4-BE49-F238E27FC236}">
                <a16:creationId xmlns:a16="http://schemas.microsoft.com/office/drawing/2014/main" id="{6FCFBF67-8603-496D-865B-F301AEA19DFA}"/>
              </a:ext>
            </a:extLst>
          </p:cNvPr>
          <p:cNvSpPr txBox="1"/>
          <p:nvPr/>
        </p:nvSpPr>
        <p:spPr>
          <a:xfrm>
            <a:off x="7438502" y="2350720"/>
            <a:ext cx="4621418" cy="1354217"/>
          </a:xfrm>
          <a:prstGeom prst="rect">
            <a:avLst/>
          </a:prstGeom>
          <a:noFill/>
        </p:spPr>
        <p:txBody>
          <a:bodyPr wrap="square" rtlCol="0">
            <a:spAutoFit/>
          </a:bodyPr>
          <a:lstStyle/>
          <a:p>
            <a:r>
              <a:rPr lang="en-US" b="1" dirty="0">
                <a:solidFill>
                  <a:schemeClr val="tx2"/>
                </a:solidFill>
              </a:rPr>
              <a:t>Training &amp; Video:</a:t>
            </a:r>
          </a:p>
          <a:p>
            <a:pPr marL="285750" indent="-285750">
              <a:buFont typeface="Arial" panose="020B0604020202020204" pitchFamily="34" charset="0"/>
              <a:buChar char="•"/>
            </a:pPr>
            <a:r>
              <a:rPr lang="en-US" sz="1600" dirty="0"/>
              <a:t>Beginner's Guide: </a:t>
            </a:r>
            <a:r>
              <a:rPr lang="en-US" sz="1600" dirty="0">
                <a:hlinkClick r:id="rId4"/>
              </a:rPr>
              <a:t>Official Renesas RA Family Beginner's Guide | Renesas</a:t>
            </a:r>
            <a:endParaRPr lang="en-US" sz="1600" dirty="0"/>
          </a:p>
          <a:p>
            <a:pPr marL="285750" indent="-285750">
              <a:buFont typeface="Arial" panose="020B0604020202020204" pitchFamily="34" charset="0"/>
              <a:buChar char="•"/>
            </a:pPr>
            <a:r>
              <a:rPr lang="en-US" sz="1600" dirty="0"/>
              <a:t>Videos: </a:t>
            </a:r>
            <a:r>
              <a:rPr lang="en-US" sz="1600" dirty="0">
                <a:hlinkClick r:id="rId5"/>
              </a:rPr>
              <a:t>Renesas RA Family Video Library | Renesas</a:t>
            </a:r>
            <a:endParaRPr lang="en-US" sz="1600" dirty="0"/>
          </a:p>
        </p:txBody>
      </p:sp>
      <p:sp>
        <p:nvSpPr>
          <p:cNvPr id="13" name="Rectangle 12">
            <a:extLst>
              <a:ext uri="{FF2B5EF4-FFF2-40B4-BE49-F238E27FC236}">
                <a16:creationId xmlns:a16="http://schemas.microsoft.com/office/drawing/2014/main" id="{846610F0-02F4-4D67-A3AE-6FEE8B89E7DA}"/>
              </a:ext>
            </a:extLst>
          </p:cNvPr>
          <p:cNvSpPr/>
          <p:nvPr/>
        </p:nvSpPr>
        <p:spPr>
          <a:xfrm>
            <a:off x="4196080" y="4927600"/>
            <a:ext cx="782320" cy="2133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peech Bubble: Rectangle 13">
            <a:extLst>
              <a:ext uri="{FF2B5EF4-FFF2-40B4-BE49-F238E27FC236}">
                <a16:creationId xmlns:a16="http://schemas.microsoft.com/office/drawing/2014/main" id="{42E4C8A1-0893-4234-A1EA-DC5A996AFDE2}"/>
              </a:ext>
            </a:extLst>
          </p:cNvPr>
          <p:cNvSpPr/>
          <p:nvPr/>
        </p:nvSpPr>
        <p:spPr>
          <a:xfrm>
            <a:off x="8260080" y="4077268"/>
            <a:ext cx="3261360" cy="2069532"/>
          </a:xfrm>
          <a:prstGeom prst="wedgeRectCallout">
            <a:avLst>
              <a:gd name="adj1" fmla="val -150116"/>
              <a:gd name="adj2" fmla="val -4582"/>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solidFill>
                  <a:srgbClr val="0070C0"/>
                </a:solidFill>
              </a:rPr>
              <a:t>Target of today introduction</a:t>
            </a:r>
            <a:br>
              <a:rPr lang="en-US" dirty="0">
                <a:solidFill>
                  <a:srgbClr val="FF0000"/>
                </a:solidFill>
              </a:rPr>
            </a:br>
            <a:br>
              <a:rPr lang="en-US" dirty="0">
                <a:solidFill>
                  <a:srgbClr val="FF0000"/>
                </a:solidFill>
              </a:rPr>
            </a:br>
            <a:r>
              <a:rPr lang="en-US" sz="1400" dirty="0">
                <a:hlinkClick r:id="rId6"/>
              </a:rPr>
              <a:t>CK-RA6M5 - Cloud Kit Based on RA6M5 MCU Group | Renesas</a:t>
            </a:r>
            <a:endParaRPr lang="en-US" dirty="0">
              <a:solidFill>
                <a:srgbClr val="FF0000"/>
              </a:solidFill>
            </a:endParaRPr>
          </a:p>
        </p:txBody>
      </p:sp>
    </p:spTree>
    <p:extLst>
      <p:ext uri="{BB962C8B-B14F-4D97-AF65-F5344CB8AC3E}">
        <p14:creationId xmlns:p14="http://schemas.microsoft.com/office/powerpoint/2010/main" val="4290825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E0FF2-FF83-77D5-ACC8-5236ADE1F9DE}"/>
              </a:ext>
            </a:extLst>
          </p:cNvPr>
          <p:cNvSpPr>
            <a:spLocks noGrp="1"/>
          </p:cNvSpPr>
          <p:nvPr>
            <p:ph type="title"/>
          </p:nvPr>
        </p:nvSpPr>
        <p:spPr/>
        <p:txBody>
          <a:bodyPr/>
          <a:lstStyle/>
          <a:p>
            <a:r>
              <a:rPr lang="en-SG" dirty="0"/>
              <a:t>Cloud Kit Registration and Access to Dashboard (1/8)</a:t>
            </a:r>
          </a:p>
        </p:txBody>
      </p:sp>
      <p:sp>
        <p:nvSpPr>
          <p:cNvPr id="3" name="Content Placeholder 2">
            <a:extLst>
              <a:ext uri="{FF2B5EF4-FFF2-40B4-BE49-F238E27FC236}">
                <a16:creationId xmlns:a16="http://schemas.microsoft.com/office/drawing/2014/main" id="{9E4DFE1D-DA4E-05B0-AD5B-4640FDCBE5BD}"/>
              </a:ext>
            </a:extLst>
          </p:cNvPr>
          <p:cNvSpPr>
            <a:spLocks noGrp="1"/>
          </p:cNvSpPr>
          <p:nvPr>
            <p:ph idx="1"/>
          </p:nvPr>
        </p:nvSpPr>
        <p:spPr>
          <a:xfrm>
            <a:off x="468000" y="1424991"/>
            <a:ext cx="11244574" cy="563744"/>
          </a:xfrm>
        </p:spPr>
        <p:txBody>
          <a:bodyPr/>
          <a:lstStyle/>
          <a:p>
            <a:r>
              <a:rPr lang="en-SG" dirty="0"/>
              <a:t>Sign up at </a:t>
            </a:r>
            <a:r>
              <a:rPr lang="en-SG" dirty="0">
                <a:hlinkClick r:id="rId2"/>
              </a:rPr>
              <a:t>https://www.renesas.cloud-ra-rx.com/</a:t>
            </a:r>
            <a:r>
              <a:rPr lang="en-SG" dirty="0"/>
              <a:t> with </a:t>
            </a:r>
            <a:r>
              <a:rPr lang="en-SG" b="1" dirty="0"/>
              <a:t>an email that was not used previously for signing up for an AWS account</a:t>
            </a:r>
            <a:r>
              <a:rPr lang="en-SG" dirty="0"/>
              <a:t>.</a:t>
            </a:r>
          </a:p>
        </p:txBody>
      </p:sp>
      <p:pic>
        <p:nvPicPr>
          <p:cNvPr id="5" name="Picture 4">
            <a:extLst>
              <a:ext uri="{FF2B5EF4-FFF2-40B4-BE49-F238E27FC236}">
                <a16:creationId xmlns:a16="http://schemas.microsoft.com/office/drawing/2014/main" id="{0FD67326-B4C0-0438-A85D-C74927E67566}"/>
              </a:ext>
            </a:extLst>
          </p:cNvPr>
          <p:cNvPicPr>
            <a:picLocks noChangeAspect="1"/>
          </p:cNvPicPr>
          <p:nvPr/>
        </p:nvPicPr>
        <p:blipFill>
          <a:blip r:embed="rId3"/>
          <a:stretch>
            <a:fillRect/>
          </a:stretch>
        </p:blipFill>
        <p:spPr>
          <a:xfrm>
            <a:off x="2123123" y="1988735"/>
            <a:ext cx="7934325" cy="4086225"/>
          </a:xfrm>
          <a:prstGeom prst="rect">
            <a:avLst/>
          </a:prstGeom>
        </p:spPr>
      </p:pic>
    </p:spTree>
    <p:extLst>
      <p:ext uri="{BB962C8B-B14F-4D97-AF65-F5344CB8AC3E}">
        <p14:creationId xmlns:p14="http://schemas.microsoft.com/office/powerpoint/2010/main" val="12705856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6A196-B840-9D47-797C-1B00F9AD75D3}"/>
              </a:ext>
            </a:extLst>
          </p:cNvPr>
          <p:cNvSpPr>
            <a:spLocks noGrp="1"/>
          </p:cNvSpPr>
          <p:nvPr>
            <p:ph type="title"/>
          </p:nvPr>
        </p:nvSpPr>
        <p:spPr/>
        <p:txBody>
          <a:bodyPr/>
          <a:lstStyle/>
          <a:p>
            <a:r>
              <a:rPr lang="en-SG" dirty="0"/>
              <a:t>Cloud Kit Registration and Access to Dashboard (2/8)</a:t>
            </a:r>
          </a:p>
        </p:txBody>
      </p:sp>
      <p:sp>
        <p:nvSpPr>
          <p:cNvPr id="3" name="Content Placeholder 2">
            <a:extLst>
              <a:ext uri="{FF2B5EF4-FFF2-40B4-BE49-F238E27FC236}">
                <a16:creationId xmlns:a16="http://schemas.microsoft.com/office/drawing/2014/main" id="{2EFCD460-F9AB-D9D4-C78A-65B057081206}"/>
              </a:ext>
            </a:extLst>
          </p:cNvPr>
          <p:cNvSpPr>
            <a:spLocks noGrp="1"/>
          </p:cNvSpPr>
          <p:nvPr>
            <p:ph idx="1"/>
          </p:nvPr>
        </p:nvSpPr>
        <p:spPr>
          <a:xfrm>
            <a:off x="468000" y="1424991"/>
            <a:ext cx="11244574" cy="563744"/>
          </a:xfrm>
        </p:spPr>
        <p:txBody>
          <a:bodyPr/>
          <a:lstStyle/>
          <a:p>
            <a:r>
              <a:rPr lang="en-SG" dirty="0"/>
              <a:t>Enter your first name, last name, email address and password and press on the button </a:t>
            </a:r>
            <a:r>
              <a:rPr lang="en-SG" b="1" dirty="0"/>
              <a:t>Register</a:t>
            </a:r>
            <a:r>
              <a:rPr lang="en-SG" dirty="0"/>
              <a:t>. You are redirected to Confirm your email page.</a:t>
            </a:r>
          </a:p>
        </p:txBody>
      </p:sp>
      <p:pic>
        <p:nvPicPr>
          <p:cNvPr id="5" name="Picture 4">
            <a:extLst>
              <a:ext uri="{FF2B5EF4-FFF2-40B4-BE49-F238E27FC236}">
                <a16:creationId xmlns:a16="http://schemas.microsoft.com/office/drawing/2014/main" id="{EEE0CE37-D373-554A-D905-EE12971520E7}"/>
              </a:ext>
            </a:extLst>
          </p:cNvPr>
          <p:cNvPicPr>
            <a:picLocks noChangeAspect="1"/>
          </p:cNvPicPr>
          <p:nvPr/>
        </p:nvPicPr>
        <p:blipFill>
          <a:blip r:embed="rId2"/>
          <a:stretch>
            <a:fillRect/>
          </a:stretch>
        </p:blipFill>
        <p:spPr>
          <a:xfrm>
            <a:off x="1496246" y="2070538"/>
            <a:ext cx="8684262" cy="4190235"/>
          </a:xfrm>
          <a:prstGeom prst="rect">
            <a:avLst/>
          </a:prstGeom>
        </p:spPr>
      </p:pic>
    </p:spTree>
    <p:extLst>
      <p:ext uri="{BB962C8B-B14F-4D97-AF65-F5344CB8AC3E}">
        <p14:creationId xmlns:p14="http://schemas.microsoft.com/office/powerpoint/2010/main" val="33203328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83410-13C5-0E8E-4E4A-785D447BE51A}"/>
              </a:ext>
            </a:extLst>
          </p:cNvPr>
          <p:cNvSpPr>
            <a:spLocks noGrp="1"/>
          </p:cNvSpPr>
          <p:nvPr>
            <p:ph type="title"/>
          </p:nvPr>
        </p:nvSpPr>
        <p:spPr/>
        <p:txBody>
          <a:bodyPr/>
          <a:lstStyle/>
          <a:p>
            <a:r>
              <a:rPr lang="en-SG" dirty="0"/>
              <a:t>Cloud Kit Registration and Access to Dashboard (3/8)</a:t>
            </a:r>
          </a:p>
        </p:txBody>
      </p:sp>
      <p:sp>
        <p:nvSpPr>
          <p:cNvPr id="3" name="Content Placeholder 2">
            <a:extLst>
              <a:ext uri="{FF2B5EF4-FFF2-40B4-BE49-F238E27FC236}">
                <a16:creationId xmlns:a16="http://schemas.microsoft.com/office/drawing/2014/main" id="{C52C333C-72A4-A161-0505-E07F31281ECF}"/>
              </a:ext>
            </a:extLst>
          </p:cNvPr>
          <p:cNvSpPr>
            <a:spLocks noGrp="1"/>
          </p:cNvSpPr>
          <p:nvPr>
            <p:ph idx="1"/>
          </p:nvPr>
        </p:nvSpPr>
        <p:spPr>
          <a:xfrm>
            <a:off x="468000" y="1424991"/>
            <a:ext cx="11244574" cy="563744"/>
          </a:xfrm>
        </p:spPr>
        <p:txBody>
          <a:bodyPr/>
          <a:lstStyle/>
          <a:p>
            <a:r>
              <a:rPr lang="en-SG" dirty="0"/>
              <a:t>Verification code will be sent to your email. Enter the code and press on the </a:t>
            </a:r>
            <a:r>
              <a:rPr lang="en-SG" b="1" dirty="0"/>
              <a:t>Send</a:t>
            </a:r>
            <a:r>
              <a:rPr lang="en-SG" dirty="0"/>
              <a:t> button. You are redirected to Register Device page.</a:t>
            </a:r>
          </a:p>
        </p:txBody>
      </p:sp>
      <p:pic>
        <p:nvPicPr>
          <p:cNvPr id="5" name="Picture 4">
            <a:extLst>
              <a:ext uri="{FF2B5EF4-FFF2-40B4-BE49-F238E27FC236}">
                <a16:creationId xmlns:a16="http://schemas.microsoft.com/office/drawing/2014/main" id="{0F95E5BD-DCFF-4DDA-4885-9882CB47D3A1}"/>
              </a:ext>
            </a:extLst>
          </p:cNvPr>
          <p:cNvPicPr>
            <a:picLocks noChangeAspect="1"/>
          </p:cNvPicPr>
          <p:nvPr/>
        </p:nvPicPr>
        <p:blipFill>
          <a:blip r:embed="rId2"/>
          <a:stretch>
            <a:fillRect/>
          </a:stretch>
        </p:blipFill>
        <p:spPr>
          <a:xfrm>
            <a:off x="1909105" y="1988735"/>
            <a:ext cx="7953375" cy="4152900"/>
          </a:xfrm>
          <a:prstGeom prst="rect">
            <a:avLst/>
          </a:prstGeom>
        </p:spPr>
      </p:pic>
    </p:spTree>
    <p:extLst>
      <p:ext uri="{BB962C8B-B14F-4D97-AF65-F5344CB8AC3E}">
        <p14:creationId xmlns:p14="http://schemas.microsoft.com/office/powerpoint/2010/main" val="35511097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6E941-F99B-8C39-401D-DBE8D9677E5E}"/>
              </a:ext>
            </a:extLst>
          </p:cNvPr>
          <p:cNvSpPr>
            <a:spLocks noGrp="1"/>
          </p:cNvSpPr>
          <p:nvPr>
            <p:ph type="title"/>
          </p:nvPr>
        </p:nvSpPr>
        <p:spPr/>
        <p:txBody>
          <a:bodyPr/>
          <a:lstStyle/>
          <a:p>
            <a:r>
              <a:rPr lang="en-SG" dirty="0"/>
              <a:t>Cloud Kit Registration and Access to Dashboard (4/8)</a:t>
            </a:r>
          </a:p>
        </p:txBody>
      </p:sp>
      <p:sp>
        <p:nvSpPr>
          <p:cNvPr id="3" name="Content Placeholder 2">
            <a:extLst>
              <a:ext uri="{FF2B5EF4-FFF2-40B4-BE49-F238E27FC236}">
                <a16:creationId xmlns:a16="http://schemas.microsoft.com/office/drawing/2014/main" id="{06717FF1-52D3-9C3D-8AA6-D6E6FA2A5523}"/>
              </a:ext>
            </a:extLst>
          </p:cNvPr>
          <p:cNvSpPr>
            <a:spLocks noGrp="1"/>
          </p:cNvSpPr>
          <p:nvPr>
            <p:ph idx="1"/>
          </p:nvPr>
        </p:nvSpPr>
        <p:spPr>
          <a:xfrm>
            <a:off x="468000" y="1424991"/>
            <a:ext cx="11244574" cy="563744"/>
          </a:xfrm>
        </p:spPr>
        <p:txBody>
          <a:bodyPr/>
          <a:lstStyle/>
          <a:p>
            <a:r>
              <a:rPr lang="en-SG" dirty="0"/>
              <a:t>Enter the UUID of the kit to complete the registration process. UUID is the unique ID of your board. In previous steps we obtain the UUID of the kit from </a:t>
            </a:r>
            <a:r>
              <a:rPr lang="en-SG" dirty="0" err="1"/>
              <a:t>TeraTerm</a:t>
            </a:r>
            <a:r>
              <a:rPr lang="en-SG" dirty="0"/>
              <a:t>.</a:t>
            </a:r>
          </a:p>
        </p:txBody>
      </p:sp>
      <p:pic>
        <p:nvPicPr>
          <p:cNvPr id="7" name="Picture 6">
            <a:extLst>
              <a:ext uri="{FF2B5EF4-FFF2-40B4-BE49-F238E27FC236}">
                <a16:creationId xmlns:a16="http://schemas.microsoft.com/office/drawing/2014/main" id="{A95A44BB-4ACF-B2AC-3A39-3ACFEB477E5E}"/>
              </a:ext>
            </a:extLst>
          </p:cNvPr>
          <p:cNvPicPr>
            <a:picLocks noChangeAspect="1"/>
          </p:cNvPicPr>
          <p:nvPr/>
        </p:nvPicPr>
        <p:blipFill>
          <a:blip r:embed="rId2"/>
          <a:stretch>
            <a:fillRect/>
          </a:stretch>
        </p:blipFill>
        <p:spPr>
          <a:xfrm>
            <a:off x="1714172" y="2573392"/>
            <a:ext cx="7943850" cy="2762250"/>
          </a:xfrm>
          <a:prstGeom prst="rect">
            <a:avLst/>
          </a:prstGeom>
        </p:spPr>
      </p:pic>
      <p:sp>
        <p:nvSpPr>
          <p:cNvPr id="4" name="Rectangle 3">
            <a:extLst>
              <a:ext uri="{FF2B5EF4-FFF2-40B4-BE49-F238E27FC236}">
                <a16:creationId xmlns:a16="http://schemas.microsoft.com/office/drawing/2014/main" id="{2A09DBB0-1E38-49F0-80D4-EE76EA3B87C4}"/>
              </a:ext>
            </a:extLst>
          </p:cNvPr>
          <p:cNvSpPr/>
          <p:nvPr/>
        </p:nvSpPr>
        <p:spPr>
          <a:xfrm>
            <a:off x="3648173" y="4317476"/>
            <a:ext cx="5373279" cy="424206"/>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05284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668B1-71CB-6F62-D175-04C1FCA09E33}"/>
              </a:ext>
            </a:extLst>
          </p:cNvPr>
          <p:cNvSpPr>
            <a:spLocks noGrp="1"/>
          </p:cNvSpPr>
          <p:nvPr>
            <p:ph type="title"/>
          </p:nvPr>
        </p:nvSpPr>
        <p:spPr/>
        <p:txBody>
          <a:bodyPr/>
          <a:lstStyle/>
          <a:p>
            <a:r>
              <a:rPr lang="en-SG" dirty="0"/>
              <a:t>Cloud Kit Registration and Access to Dashboard (5/8)</a:t>
            </a:r>
          </a:p>
        </p:txBody>
      </p:sp>
      <p:sp>
        <p:nvSpPr>
          <p:cNvPr id="3" name="Content Placeholder 2">
            <a:extLst>
              <a:ext uri="{FF2B5EF4-FFF2-40B4-BE49-F238E27FC236}">
                <a16:creationId xmlns:a16="http://schemas.microsoft.com/office/drawing/2014/main" id="{F25F14EF-4FCA-6A3F-64E0-E4A995A8D35E}"/>
              </a:ext>
            </a:extLst>
          </p:cNvPr>
          <p:cNvSpPr>
            <a:spLocks noGrp="1"/>
          </p:cNvSpPr>
          <p:nvPr>
            <p:ph idx="1"/>
          </p:nvPr>
        </p:nvSpPr>
        <p:spPr>
          <a:xfrm>
            <a:off x="468000" y="1424991"/>
            <a:ext cx="11244574" cy="268279"/>
          </a:xfrm>
        </p:spPr>
        <p:txBody>
          <a:bodyPr/>
          <a:lstStyle/>
          <a:p>
            <a:r>
              <a:rPr lang="en-SG" dirty="0"/>
              <a:t> The registration page indicates that the device registration is in progress.</a:t>
            </a:r>
          </a:p>
        </p:txBody>
      </p:sp>
      <p:pic>
        <p:nvPicPr>
          <p:cNvPr id="5" name="Picture 4">
            <a:extLst>
              <a:ext uri="{FF2B5EF4-FFF2-40B4-BE49-F238E27FC236}">
                <a16:creationId xmlns:a16="http://schemas.microsoft.com/office/drawing/2014/main" id="{320EC7C4-3B46-52C9-DFE3-536C8ED7FB8C}"/>
              </a:ext>
            </a:extLst>
          </p:cNvPr>
          <p:cNvPicPr>
            <a:picLocks noChangeAspect="1"/>
          </p:cNvPicPr>
          <p:nvPr/>
        </p:nvPicPr>
        <p:blipFill>
          <a:blip r:embed="rId2"/>
          <a:stretch>
            <a:fillRect/>
          </a:stretch>
        </p:blipFill>
        <p:spPr>
          <a:xfrm>
            <a:off x="1618593" y="2127834"/>
            <a:ext cx="7924800" cy="3305175"/>
          </a:xfrm>
          <a:prstGeom prst="rect">
            <a:avLst/>
          </a:prstGeom>
        </p:spPr>
      </p:pic>
    </p:spTree>
    <p:extLst>
      <p:ext uri="{BB962C8B-B14F-4D97-AF65-F5344CB8AC3E}">
        <p14:creationId xmlns:p14="http://schemas.microsoft.com/office/powerpoint/2010/main" val="26744203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D3132-7014-7F10-42AB-E4162AA68492}"/>
              </a:ext>
            </a:extLst>
          </p:cNvPr>
          <p:cNvSpPr>
            <a:spLocks noGrp="1"/>
          </p:cNvSpPr>
          <p:nvPr>
            <p:ph type="title"/>
          </p:nvPr>
        </p:nvSpPr>
        <p:spPr/>
        <p:txBody>
          <a:bodyPr/>
          <a:lstStyle/>
          <a:p>
            <a:r>
              <a:rPr lang="en-SG" dirty="0"/>
              <a:t>Cloud Kit Registration and Access to Dashboard (6/8)</a:t>
            </a:r>
          </a:p>
        </p:txBody>
      </p:sp>
      <p:sp>
        <p:nvSpPr>
          <p:cNvPr id="3" name="Content Placeholder 2">
            <a:extLst>
              <a:ext uri="{FF2B5EF4-FFF2-40B4-BE49-F238E27FC236}">
                <a16:creationId xmlns:a16="http://schemas.microsoft.com/office/drawing/2014/main" id="{6A09A027-4914-168D-EB96-1F6B2EB8D367}"/>
              </a:ext>
            </a:extLst>
          </p:cNvPr>
          <p:cNvSpPr>
            <a:spLocks noGrp="1"/>
          </p:cNvSpPr>
          <p:nvPr>
            <p:ph idx="1"/>
          </p:nvPr>
        </p:nvSpPr>
        <p:spPr>
          <a:xfrm>
            <a:off x="468000" y="1424990"/>
            <a:ext cx="5512386" cy="4681519"/>
          </a:xfrm>
        </p:spPr>
        <p:txBody>
          <a:bodyPr/>
          <a:lstStyle/>
          <a:p>
            <a:r>
              <a:rPr lang="en-SG" dirty="0"/>
              <a:t>Wait for the ‘Invitation to join AWS Single sign-on’ email to activate the account. It could take up to 10 min to receive this email. Accept the invitation. Note that this invitation will expire in 7 days. If your invitation expires, please contact Renesas support.</a:t>
            </a:r>
          </a:p>
          <a:p>
            <a:r>
              <a:rPr lang="en-SG" dirty="0"/>
              <a:t>On accepting the invitation, you will be redirected to the AWS Sign up page. </a:t>
            </a:r>
          </a:p>
          <a:p>
            <a:r>
              <a:rPr lang="en-SG" dirty="0"/>
              <a:t>If you choose to sign into your AWS account (the account indicated in the AWS invitation), enter your new password, and confirm to complete the Sign in process in AWS. You will be redirected to the </a:t>
            </a:r>
            <a:r>
              <a:rPr lang="en-SG" b="1" dirty="0"/>
              <a:t>Single Sign-On </a:t>
            </a:r>
            <a:r>
              <a:rPr lang="en-SG" dirty="0"/>
              <a:t>page.</a:t>
            </a:r>
          </a:p>
          <a:p>
            <a:r>
              <a:rPr lang="en-SG" dirty="0"/>
              <a:t>Proceed to check the status of Renesas dashboard at </a:t>
            </a:r>
            <a:r>
              <a:rPr lang="en-SG" dirty="0">
                <a:hlinkClick r:id="rId2"/>
              </a:rPr>
              <a:t>https://www.renesas.cloud-ra-rx.com/login</a:t>
            </a:r>
            <a:r>
              <a:rPr lang="en-SG" dirty="0"/>
              <a:t> .</a:t>
            </a:r>
          </a:p>
        </p:txBody>
      </p:sp>
      <p:pic>
        <p:nvPicPr>
          <p:cNvPr id="5" name="Picture 4">
            <a:extLst>
              <a:ext uri="{FF2B5EF4-FFF2-40B4-BE49-F238E27FC236}">
                <a16:creationId xmlns:a16="http://schemas.microsoft.com/office/drawing/2014/main" id="{D8DE40FD-630B-4578-F000-892766271894}"/>
              </a:ext>
            </a:extLst>
          </p:cNvPr>
          <p:cNvPicPr>
            <a:picLocks noChangeAspect="1"/>
          </p:cNvPicPr>
          <p:nvPr/>
        </p:nvPicPr>
        <p:blipFill>
          <a:blip r:embed="rId3"/>
          <a:stretch>
            <a:fillRect/>
          </a:stretch>
        </p:blipFill>
        <p:spPr>
          <a:xfrm>
            <a:off x="6211616" y="1214658"/>
            <a:ext cx="5576892" cy="5046115"/>
          </a:xfrm>
          <a:prstGeom prst="rect">
            <a:avLst/>
          </a:prstGeom>
        </p:spPr>
      </p:pic>
    </p:spTree>
    <p:extLst>
      <p:ext uri="{BB962C8B-B14F-4D97-AF65-F5344CB8AC3E}">
        <p14:creationId xmlns:p14="http://schemas.microsoft.com/office/powerpoint/2010/main" val="11953549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43DDC-D30F-EB08-B972-EFCF32C82FB0}"/>
              </a:ext>
            </a:extLst>
          </p:cNvPr>
          <p:cNvSpPr>
            <a:spLocks noGrp="1"/>
          </p:cNvSpPr>
          <p:nvPr>
            <p:ph type="title"/>
          </p:nvPr>
        </p:nvSpPr>
        <p:spPr/>
        <p:txBody>
          <a:bodyPr/>
          <a:lstStyle/>
          <a:p>
            <a:r>
              <a:rPr lang="en-SG" dirty="0"/>
              <a:t>Cloud Kit Registration and Access to Dashboard (7/8)</a:t>
            </a:r>
          </a:p>
        </p:txBody>
      </p:sp>
      <p:sp>
        <p:nvSpPr>
          <p:cNvPr id="3" name="Content Placeholder 2">
            <a:extLst>
              <a:ext uri="{FF2B5EF4-FFF2-40B4-BE49-F238E27FC236}">
                <a16:creationId xmlns:a16="http://schemas.microsoft.com/office/drawing/2014/main" id="{972A49C4-71E5-B47D-ECDB-35CA4E96599D}"/>
              </a:ext>
            </a:extLst>
          </p:cNvPr>
          <p:cNvSpPr>
            <a:spLocks noGrp="1"/>
          </p:cNvSpPr>
          <p:nvPr>
            <p:ph idx="1"/>
          </p:nvPr>
        </p:nvSpPr>
        <p:spPr>
          <a:xfrm>
            <a:off x="468000" y="1424991"/>
            <a:ext cx="11244574" cy="961802"/>
          </a:xfrm>
        </p:spPr>
        <p:txBody>
          <a:bodyPr/>
          <a:lstStyle/>
          <a:p>
            <a:r>
              <a:rPr lang="en-SG" dirty="0"/>
              <a:t>Wait for the </a:t>
            </a:r>
            <a:r>
              <a:rPr lang="en-SG" b="1" dirty="0"/>
              <a:t>Download Certificate </a:t>
            </a:r>
            <a:r>
              <a:rPr lang="en-SG" dirty="0"/>
              <a:t>and </a:t>
            </a:r>
            <a:r>
              <a:rPr lang="en-SG" b="1" dirty="0"/>
              <a:t>Go To Dashboard </a:t>
            </a:r>
            <a:r>
              <a:rPr lang="en-SG" dirty="0"/>
              <a:t>buttons to become available on the registration page. It may take up to </a:t>
            </a:r>
            <a:r>
              <a:rPr lang="en-SG" b="1" dirty="0"/>
              <a:t>1 hour </a:t>
            </a:r>
            <a:r>
              <a:rPr lang="en-SG" dirty="0"/>
              <a:t>for the device provisioning process to complete.</a:t>
            </a:r>
          </a:p>
          <a:p>
            <a:r>
              <a:rPr lang="en-SG" dirty="0"/>
              <a:t>Click </a:t>
            </a:r>
            <a:r>
              <a:rPr lang="en-SG" b="1" dirty="0"/>
              <a:t>Download Certificate </a:t>
            </a:r>
            <a:r>
              <a:rPr lang="en-SG" dirty="0"/>
              <a:t>button to download the credentials for connecting to the cloud.</a:t>
            </a:r>
          </a:p>
        </p:txBody>
      </p:sp>
      <p:pic>
        <p:nvPicPr>
          <p:cNvPr id="7" name="Picture 6">
            <a:extLst>
              <a:ext uri="{FF2B5EF4-FFF2-40B4-BE49-F238E27FC236}">
                <a16:creationId xmlns:a16="http://schemas.microsoft.com/office/drawing/2014/main" id="{2D4E2971-C0C9-3E53-1AC4-6D7582E5A13A}"/>
              </a:ext>
            </a:extLst>
          </p:cNvPr>
          <p:cNvPicPr>
            <a:picLocks noChangeAspect="1"/>
          </p:cNvPicPr>
          <p:nvPr/>
        </p:nvPicPr>
        <p:blipFill>
          <a:blip r:embed="rId2"/>
          <a:stretch>
            <a:fillRect/>
          </a:stretch>
        </p:blipFill>
        <p:spPr>
          <a:xfrm>
            <a:off x="1049392" y="2631748"/>
            <a:ext cx="9925050" cy="3629025"/>
          </a:xfrm>
          <a:prstGeom prst="rect">
            <a:avLst/>
          </a:prstGeom>
        </p:spPr>
      </p:pic>
    </p:spTree>
    <p:extLst>
      <p:ext uri="{BB962C8B-B14F-4D97-AF65-F5344CB8AC3E}">
        <p14:creationId xmlns:p14="http://schemas.microsoft.com/office/powerpoint/2010/main" val="9737569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B4BB4-51A1-0149-22F1-8D5F593645EE}"/>
              </a:ext>
            </a:extLst>
          </p:cNvPr>
          <p:cNvSpPr>
            <a:spLocks noGrp="1"/>
          </p:cNvSpPr>
          <p:nvPr>
            <p:ph type="title"/>
          </p:nvPr>
        </p:nvSpPr>
        <p:spPr/>
        <p:txBody>
          <a:bodyPr/>
          <a:lstStyle/>
          <a:p>
            <a:r>
              <a:rPr lang="en-SG" dirty="0"/>
              <a:t>Cloud Kit Registration and Access to Dashboard (8/8)</a:t>
            </a:r>
          </a:p>
        </p:txBody>
      </p:sp>
      <p:sp>
        <p:nvSpPr>
          <p:cNvPr id="3" name="Content Placeholder 2">
            <a:extLst>
              <a:ext uri="{FF2B5EF4-FFF2-40B4-BE49-F238E27FC236}">
                <a16:creationId xmlns:a16="http://schemas.microsoft.com/office/drawing/2014/main" id="{9B7FD9FB-353E-1CBE-1001-A3450112B0E5}"/>
              </a:ext>
            </a:extLst>
          </p:cNvPr>
          <p:cNvSpPr>
            <a:spLocks noGrp="1"/>
          </p:cNvSpPr>
          <p:nvPr>
            <p:ph idx="1"/>
          </p:nvPr>
        </p:nvSpPr>
        <p:spPr>
          <a:xfrm>
            <a:off x="468000" y="1424991"/>
            <a:ext cx="11244574" cy="859210"/>
          </a:xfrm>
        </p:spPr>
        <p:txBody>
          <a:bodyPr/>
          <a:lstStyle/>
          <a:p>
            <a:r>
              <a:rPr lang="en-SG" dirty="0"/>
              <a:t>Click </a:t>
            </a:r>
            <a:r>
              <a:rPr lang="en-SG" b="1" dirty="0"/>
              <a:t>go to Dashboard</a:t>
            </a:r>
            <a:r>
              <a:rPr lang="en-SG" dirty="0"/>
              <a:t> button to access the dashboard. First time users will access the dashboard with credentials </a:t>
            </a:r>
            <a:r>
              <a:rPr lang="en-SG" b="1" dirty="0"/>
              <a:t>“admin” </a:t>
            </a:r>
            <a:r>
              <a:rPr lang="en-SG" dirty="0"/>
              <a:t>for both </a:t>
            </a:r>
            <a:r>
              <a:rPr lang="en-SG" b="1" dirty="0"/>
              <a:t>username</a:t>
            </a:r>
            <a:r>
              <a:rPr lang="en-SG" dirty="0"/>
              <a:t> and </a:t>
            </a:r>
            <a:r>
              <a:rPr lang="en-SG" b="1" dirty="0"/>
              <a:t>password</a:t>
            </a:r>
            <a:r>
              <a:rPr lang="en-SG" dirty="0"/>
              <a:t>. Then, users will be directed to change the password. Once completed, users can access the dashboard.</a:t>
            </a:r>
          </a:p>
        </p:txBody>
      </p:sp>
      <p:pic>
        <p:nvPicPr>
          <p:cNvPr id="5" name="Picture 4">
            <a:extLst>
              <a:ext uri="{FF2B5EF4-FFF2-40B4-BE49-F238E27FC236}">
                <a16:creationId xmlns:a16="http://schemas.microsoft.com/office/drawing/2014/main" id="{6818C6ED-9552-272D-E383-AB1AE2646099}"/>
              </a:ext>
            </a:extLst>
          </p:cNvPr>
          <p:cNvPicPr>
            <a:picLocks noChangeAspect="1"/>
          </p:cNvPicPr>
          <p:nvPr/>
        </p:nvPicPr>
        <p:blipFill>
          <a:blip r:embed="rId2"/>
          <a:stretch>
            <a:fillRect/>
          </a:stretch>
        </p:blipFill>
        <p:spPr>
          <a:xfrm>
            <a:off x="2503597" y="2122257"/>
            <a:ext cx="6924183" cy="4138516"/>
          </a:xfrm>
          <a:prstGeom prst="rect">
            <a:avLst/>
          </a:prstGeom>
        </p:spPr>
      </p:pic>
    </p:spTree>
    <p:extLst>
      <p:ext uri="{BB962C8B-B14F-4D97-AF65-F5344CB8AC3E}">
        <p14:creationId xmlns:p14="http://schemas.microsoft.com/office/powerpoint/2010/main" val="17562581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l"/>
            <a:r>
              <a:rPr lang="en-GB" noProof="0" dirty="0"/>
              <a:t>Page </a:t>
            </a:r>
            <a:fld id="{3FD030EF-7044-4946-962A-5D7D09BD1B34}" type="slidenum">
              <a:rPr lang="en-GB" noProof="0" smtClean="0"/>
              <a:pPr algn="l"/>
              <a:t>48</a:t>
            </a:fld>
            <a:endParaRPr lang="en-GB" noProof="0" dirty="0"/>
          </a:p>
        </p:txBody>
      </p:sp>
      <p:sp>
        <p:nvSpPr>
          <p:cNvPr id="5" name="Text Placeholder 4"/>
          <p:cNvSpPr>
            <a:spLocks noGrp="1"/>
          </p:cNvSpPr>
          <p:nvPr>
            <p:ph type="body" sz="quarter" idx="16"/>
          </p:nvPr>
        </p:nvSpPr>
        <p:spPr>
          <a:xfrm>
            <a:off x="468000" y="1080000"/>
            <a:ext cx="9426498" cy="964065"/>
          </a:xfrm>
        </p:spPr>
        <p:txBody>
          <a:bodyPr/>
          <a:lstStyle/>
          <a:p>
            <a:r>
              <a:rPr lang="en-SG" dirty="0"/>
              <a:t>Setup certificate </a:t>
            </a:r>
            <a:endParaRPr lang="en-GB" dirty="0"/>
          </a:p>
        </p:txBody>
      </p:sp>
    </p:spTree>
    <p:custDataLst>
      <p:tags r:id="rId1"/>
    </p:custDataLst>
    <p:extLst>
      <p:ext uri="{BB962C8B-B14F-4D97-AF65-F5344CB8AC3E}">
        <p14:creationId xmlns:p14="http://schemas.microsoft.com/office/powerpoint/2010/main" val="24107200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4F4404D-35BF-45A9-BACC-53E3FC4F55D6}"/>
              </a:ext>
            </a:extLst>
          </p:cNvPr>
          <p:cNvPicPr>
            <a:picLocks noChangeAspect="1"/>
          </p:cNvPicPr>
          <p:nvPr/>
        </p:nvPicPr>
        <p:blipFill>
          <a:blip r:embed="rId2"/>
          <a:stretch>
            <a:fillRect/>
          </a:stretch>
        </p:blipFill>
        <p:spPr>
          <a:xfrm>
            <a:off x="2696527" y="2315233"/>
            <a:ext cx="6798946" cy="3257550"/>
          </a:xfrm>
          <a:prstGeom prst="rect">
            <a:avLst/>
          </a:prstGeom>
        </p:spPr>
      </p:pic>
      <p:sp>
        <p:nvSpPr>
          <p:cNvPr id="2" name="Title 1">
            <a:extLst>
              <a:ext uri="{FF2B5EF4-FFF2-40B4-BE49-F238E27FC236}">
                <a16:creationId xmlns:a16="http://schemas.microsoft.com/office/drawing/2014/main" id="{9B1E2BA1-D6A1-A4CE-A8EC-CE6370CF7378}"/>
              </a:ext>
            </a:extLst>
          </p:cNvPr>
          <p:cNvSpPr>
            <a:spLocks noGrp="1"/>
          </p:cNvSpPr>
          <p:nvPr>
            <p:ph type="title"/>
          </p:nvPr>
        </p:nvSpPr>
        <p:spPr>
          <a:xfrm>
            <a:off x="467999" y="609538"/>
            <a:ext cx="11244575" cy="443198"/>
          </a:xfrm>
        </p:spPr>
        <p:txBody>
          <a:bodyPr/>
          <a:lstStyle/>
          <a:p>
            <a:r>
              <a:rPr lang="en-SG" dirty="0"/>
              <a:t>Setup certificate (1/11)</a:t>
            </a:r>
          </a:p>
        </p:txBody>
      </p:sp>
      <p:sp>
        <p:nvSpPr>
          <p:cNvPr id="3" name="Content Placeholder 2">
            <a:extLst>
              <a:ext uri="{FF2B5EF4-FFF2-40B4-BE49-F238E27FC236}">
                <a16:creationId xmlns:a16="http://schemas.microsoft.com/office/drawing/2014/main" id="{2048B13F-FDE9-9A63-744B-48702157A156}"/>
              </a:ext>
            </a:extLst>
          </p:cNvPr>
          <p:cNvSpPr>
            <a:spLocks noGrp="1"/>
          </p:cNvSpPr>
          <p:nvPr>
            <p:ph idx="1"/>
          </p:nvPr>
        </p:nvSpPr>
        <p:spPr>
          <a:xfrm>
            <a:off x="468000" y="1424991"/>
            <a:ext cx="11244574" cy="301878"/>
          </a:xfrm>
        </p:spPr>
        <p:txBody>
          <a:bodyPr/>
          <a:lstStyle/>
          <a:p>
            <a:r>
              <a:rPr lang="en-SG" sz="1800" dirty="0"/>
              <a:t>Back to main menu and press 2 to access Data flash.</a:t>
            </a:r>
          </a:p>
        </p:txBody>
      </p:sp>
    </p:spTree>
    <p:extLst>
      <p:ext uri="{BB962C8B-B14F-4D97-AF65-F5344CB8AC3E}">
        <p14:creationId xmlns:p14="http://schemas.microsoft.com/office/powerpoint/2010/main" val="403781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67999" y="332539"/>
            <a:ext cx="11244575" cy="720197"/>
          </a:xfrm>
        </p:spPr>
        <p:txBody>
          <a:bodyPr/>
          <a:lstStyle/>
          <a:p>
            <a:r>
              <a:rPr lang="en-US" dirty="0"/>
              <a:t>Introduction RA6M5 Cloud Kit</a:t>
            </a:r>
            <a:br>
              <a:rPr lang="en-US" dirty="0"/>
            </a:br>
            <a:r>
              <a:rPr lang="en-US" sz="2000" dirty="0"/>
              <a:t>CK-RA6M5</a:t>
            </a:r>
            <a:endParaRPr kumimoji="1" lang="en-US" sz="2000" dirty="0"/>
          </a:p>
        </p:txBody>
      </p:sp>
      <p:sp>
        <p:nvSpPr>
          <p:cNvPr id="4" name="コンテンツ プレースホルダー 3"/>
          <p:cNvSpPr>
            <a:spLocks noGrp="1"/>
          </p:cNvSpPr>
          <p:nvPr>
            <p:ph idx="1"/>
          </p:nvPr>
        </p:nvSpPr>
        <p:spPr>
          <a:xfrm>
            <a:off x="468000" y="1424991"/>
            <a:ext cx="5161014" cy="1359859"/>
          </a:xfrm>
        </p:spPr>
        <p:txBody>
          <a:bodyPr/>
          <a:lstStyle/>
          <a:p>
            <a:pPr lvl="1"/>
            <a:r>
              <a:rPr kumimoji="1" lang="en-US" b="1" dirty="0"/>
              <a:t>CK-RA6M5</a:t>
            </a:r>
            <a:r>
              <a:rPr kumimoji="1" lang="en-US" dirty="0"/>
              <a:t> is a </a:t>
            </a:r>
            <a:r>
              <a:rPr kumimoji="1" lang="en-US" b="1" dirty="0"/>
              <a:t>clo</a:t>
            </a:r>
            <a:r>
              <a:rPr lang="en-US" b="1" dirty="0"/>
              <a:t>ud kit </a:t>
            </a:r>
            <a:r>
              <a:rPr lang="en-US" dirty="0"/>
              <a:t>base on RA6M5 MCU Group</a:t>
            </a:r>
          </a:p>
          <a:p>
            <a:pPr lvl="1"/>
            <a:r>
              <a:rPr lang="en-US" dirty="0"/>
              <a:t>It’s aim to provide a simplify way  for the process of IoT solution </a:t>
            </a:r>
            <a:r>
              <a:rPr lang="en-US" b="1" dirty="0"/>
              <a:t>prototyping</a:t>
            </a:r>
          </a:p>
          <a:p>
            <a:pPr lvl="1"/>
            <a:endParaRPr kumimoji="1" lang="en-US" dirty="0"/>
          </a:p>
        </p:txBody>
      </p:sp>
      <p:pic>
        <p:nvPicPr>
          <p:cNvPr id="9" name="Picture 6" descr="Renesas RA Family MCUs">
            <a:extLst>
              <a:ext uri="{FF2B5EF4-FFF2-40B4-BE49-F238E27FC236}">
                <a16:creationId xmlns:a16="http://schemas.microsoft.com/office/drawing/2014/main" id="{0C14DFA6-3358-4BF4-8996-A3E3A1E441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7240" y="1287894"/>
            <a:ext cx="2312338" cy="8170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E7B24DC-B7CC-4B96-913D-203D3AC8831E}"/>
              </a:ext>
            </a:extLst>
          </p:cNvPr>
          <p:cNvSpPr txBox="1"/>
          <p:nvPr/>
        </p:nvSpPr>
        <p:spPr>
          <a:xfrm>
            <a:off x="6014785" y="1337091"/>
            <a:ext cx="3897843" cy="1952842"/>
          </a:xfrm>
          <a:prstGeom prst="rect">
            <a:avLst/>
          </a:prstGeom>
          <a:noFill/>
        </p:spPr>
        <p:txBody>
          <a:bodyPr wrap="square" rtlCol="0">
            <a:spAutoFit/>
          </a:bodyPr>
          <a:lstStyle/>
          <a:p>
            <a:pPr marL="177800" lvl="1" indent="-177800">
              <a:lnSpc>
                <a:spcPct val="120000"/>
              </a:lnSpc>
              <a:spcAft>
                <a:spcPts val="800"/>
              </a:spcAft>
              <a:buClr>
                <a:schemeClr val="tx2"/>
              </a:buClr>
              <a:buFont typeface="Wingdings" panose="05000000000000000000" pitchFamily="2" charset="2"/>
              <a:buChar char="§"/>
            </a:pPr>
            <a:r>
              <a:rPr kumimoji="1" lang="en-US" sz="1600" b="1" dirty="0"/>
              <a:t>RA 32-bit MCUs:</a:t>
            </a:r>
          </a:p>
          <a:p>
            <a:pPr marL="355600" lvl="2" indent="-177800">
              <a:lnSpc>
                <a:spcPct val="120000"/>
              </a:lnSpc>
              <a:spcAft>
                <a:spcPts val="800"/>
              </a:spcAft>
              <a:buClr>
                <a:schemeClr val="tx2"/>
              </a:buClr>
              <a:buFont typeface="Wingdings" panose="05000000000000000000" pitchFamily="2" charset="2"/>
              <a:buChar char="§"/>
            </a:pPr>
            <a:r>
              <a:rPr kumimoji="1" lang="en-US" sz="1600" dirty="0"/>
              <a:t>High efficiency</a:t>
            </a:r>
          </a:p>
          <a:p>
            <a:pPr marL="355600" lvl="2" indent="-177800">
              <a:lnSpc>
                <a:spcPct val="120000"/>
              </a:lnSpc>
              <a:spcAft>
                <a:spcPts val="800"/>
              </a:spcAft>
              <a:buClr>
                <a:schemeClr val="tx2"/>
              </a:buClr>
              <a:buFont typeface="Wingdings" panose="05000000000000000000" pitchFamily="2" charset="2"/>
              <a:buChar char="§"/>
            </a:pPr>
            <a:r>
              <a:rPr kumimoji="1" lang="en-US" sz="1600" dirty="0"/>
              <a:t>Advanced security</a:t>
            </a:r>
          </a:p>
          <a:p>
            <a:pPr marL="355600" lvl="2" indent="-177800">
              <a:lnSpc>
                <a:spcPct val="120000"/>
              </a:lnSpc>
              <a:spcAft>
                <a:spcPts val="800"/>
              </a:spcAft>
              <a:buClr>
                <a:schemeClr val="tx2"/>
              </a:buClr>
              <a:buFont typeface="Wingdings" panose="05000000000000000000" pitchFamily="2" charset="2"/>
              <a:buChar char="§"/>
            </a:pPr>
            <a:r>
              <a:rPr kumimoji="1" lang="en-US" sz="1600" b="1" dirty="0"/>
              <a:t>Flexible Software Package</a:t>
            </a:r>
          </a:p>
          <a:p>
            <a:pPr marL="0" lvl="1" indent="-279400">
              <a:lnSpc>
                <a:spcPct val="120000"/>
              </a:lnSpc>
              <a:spcAft>
                <a:spcPts val="800"/>
              </a:spcAft>
              <a:buClr>
                <a:schemeClr val="tx2"/>
              </a:buClr>
              <a:buFont typeface="Wingdings" panose="05000000000000000000" pitchFamily="2" charset="2"/>
              <a:buChar char="§"/>
            </a:pPr>
            <a:endParaRPr kumimoji="1" lang="en-US" sz="1600" b="1" dirty="0"/>
          </a:p>
        </p:txBody>
      </p:sp>
      <p:pic>
        <p:nvPicPr>
          <p:cNvPr id="13" name="Picture 12">
            <a:extLst>
              <a:ext uri="{FF2B5EF4-FFF2-40B4-BE49-F238E27FC236}">
                <a16:creationId xmlns:a16="http://schemas.microsoft.com/office/drawing/2014/main" id="{393934D0-C133-4145-8EE5-0435606C98AC}"/>
              </a:ext>
            </a:extLst>
          </p:cNvPr>
          <p:cNvPicPr>
            <a:picLocks noChangeAspect="1"/>
          </p:cNvPicPr>
          <p:nvPr/>
        </p:nvPicPr>
        <p:blipFill>
          <a:blip r:embed="rId3"/>
          <a:stretch>
            <a:fillRect/>
          </a:stretch>
        </p:blipFill>
        <p:spPr>
          <a:xfrm>
            <a:off x="574575" y="2440477"/>
            <a:ext cx="4777681" cy="3444151"/>
          </a:xfrm>
          <a:prstGeom prst="rect">
            <a:avLst/>
          </a:prstGeom>
        </p:spPr>
      </p:pic>
      <p:sp>
        <p:nvSpPr>
          <p:cNvPr id="19" name="TextBox 18">
            <a:extLst>
              <a:ext uri="{FF2B5EF4-FFF2-40B4-BE49-F238E27FC236}">
                <a16:creationId xmlns:a16="http://schemas.microsoft.com/office/drawing/2014/main" id="{AE5DEC94-7F46-493F-9526-95D8CAECEB59}"/>
              </a:ext>
            </a:extLst>
          </p:cNvPr>
          <p:cNvSpPr txBox="1"/>
          <p:nvPr/>
        </p:nvSpPr>
        <p:spPr>
          <a:xfrm>
            <a:off x="6014785" y="3034203"/>
            <a:ext cx="3128738" cy="2350900"/>
          </a:xfrm>
          <a:prstGeom prst="rect">
            <a:avLst/>
          </a:prstGeom>
          <a:noFill/>
        </p:spPr>
        <p:txBody>
          <a:bodyPr wrap="square">
            <a:spAutoFit/>
          </a:bodyPr>
          <a:lstStyle/>
          <a:p>
            <a:pPr marL="107950" indent="-177800">
              <a:lnSpc>
                <a:spcPct val="120000"/>
              </a:lnSpc>
              <a:spcAft>
                <a:spcPts val="800"/>
              </a:spcAft>
              <a:buClr>
                <a:schemeClr val="tx2"/>
              </a:buClr>
              <a:buFont typeface="Wingdings" panose="05000000000000000000" pitchFamily="2" charset="2"/>
              <a:buChar char="§"/>
            </a:pPr>
            <a:r>
              <a:rPr kumimoji="1" lang="en-US" sz="1600" b="1" dirty="0"/>
              <a:t>Target Applications</a:t>
            </a:r>
          </a:p>
          <a:p>
            <a:pPr marL="565150" lvl="1" indent="-177800">
              <a:lnSpc>
                <a:spcPct val="120000"/>
              </a:lnSpc>
              <a:spcAft>
                <a:spcPts val="800"/>
              </a:spcAft>
              <a:buClr>
                <a:schemeClr val="tx2"/>
              </a:buClr>
              <a:buFont typeface="Wingdings" panose="05000000000000000000" pitchFamily="2" charset="2"/>
              <a:buChar char="§"/>
            </a:pPr>
            <a:r>
              <a:rPr kumimoji="1" lang="en-US" sz="1600" dirty="0"/>
              <a:t>Home and Building </a:t>
            </a:r>
          </a:p>
          <a:p>
            <a:pPr marL="565150" lvl="1" indent="-177800">
              <a:lnSpc>
                <a:spcPct val="120000"/>
              </a:lnSpc>
              <a:spcAft>
                <a:spcPts val="800"/>
              </a:spcAft>
              <a:buClr>
                <a:schemeClr val="tx2"/>
              </a:buClr>
              <a:buFont typeface="Wingdings" panose="05000000000000000000" pitchFamily="2" charset="2"/>
              <a:buChar char="§"/>
            </a:pPr>
            <a:r>
              <a:rPr kumimoji="1" lang="en-US" sz="1600" dirty="0"/>
              <a:t>Automation</a:t>
            </a:r>
          </a:p>
          <a:p>
            <a:pPr marL="565150" lvl="1" indent="-177800">
              <a:lnSpc>
                <a:spcPct val="120000"/>
              </a:lnSpc>
              <a:spcAft>
                <a:spcPts val="800"/>
              </a:spcAft>
              <a:buClr>
                <a:schemeClr val="tx2"/>
              </a:buClr>
              <a:buFont typeface="Wingdings" panose="05000000000000000000" pitchFamily="2" charset="2"/>
              <a:buChar char="§"/>
            </a:pPr>
            <a:r>
              <a:rPr kumimoji="1" lang="en-US" sz="1600" dirty="0"/>
              <a:t>Smart Cities</a:t>
            </a:r>
          </a:p>
          <a:p>
            <a:pPr marL="565150" lvl="1" indent="-177800">
              <a:lnSpc>
                <a:spcPct val="120000"/>
              </a:lnSpc>
              <a:spcAft>
                <a:spcPts val="800"/>
              </a:spcAft>
              <a:buClr>
                <a:schemeClr val="tx2"/>
              </a:buClr>
              <a:buFont typeface="Wingdings" panose="05000000000000000000" pitchFamily="2" charset="2"/>
              <a:buChar char="§"/>
            </a:pPr>
            <a:r>
              <a:rPr kumimoji="1" lang="en-US" sz="1600" dirty="0"/>
              <a:t>Healthcare</a:t>
            </a:r>
          </a:p>
          <a:p>
            <a:pPr marL="565150" lvl="1" indent="-177800">
              <a:lnSpc>
                <a:spcPct val="120000"/>
              </a:lnSpc>
              <a:spcAft>
                <a:spcPts val="800"/>
              </a:spcAft>
              <a:buClr>
                <a:schemeClr val="tx2"/>
              </a:buClr>
              <a:buFont typeface="Wingdings" panose="05000000000000000000" pitchFamily="2" charset="2"/>
              <a:buChar char="§"/>
            </a:pPr>
            <a:r>
              <a:rPr kumimoji="1" lang="en-US" sz="1600" dirty="0"/>
              <a:t>Industrial Monitoring</a:t>
            </a:r>
          </a:p>
        </p:txBody>
      </p:sp>
      <p:sp>
        <p:nvSpPr>
          <p:cNvPr id="21" name="TextBox 20">
            <a:extLst>
              <a:ext uri="{FF2B5EF4-FFF2-40B4-BE49-F238E27FC236}">
                <a16:creationId xmlns:a16="http://schemas.microsoft.com/office/drawing/2014/main" id="{9BD84236-7F12-43B0-A05A-0CE44DCADACB}"/>
              </a:ext>
            </a:extLst>
          </p:cNvPr>
          <p:cNvSpPr txBox="1"/>
          <p:nvPr/>
        </p:nvSpPr>
        <p:spPr>
          <a:xfrm>
            <a:off x="8677240" y="3420826"/>
            <a:ext cx="3312510" cy="1452192"/>
          </a:xfrm>
          <a:prstGeom prst="rect">
            <a:avLst/>
          </a:prstGeom>
          <a:noFill/>
        </p:spPr>
        <p:txBody>
          <a:bodyPr wrap="square">
            <a:spAutoFit/>
          </a:bodyPr>
          <a:lstStyle/>
          <a:p>
            <a:pPr marL="565150" lvl="1" indent="-177800">
              <a:lnSpc>
                <a:spcPct val="120000"/>
              </a:lnSpc>
              <a:spcAft>
                <a:spcPts val="800"/>
              </a:spcAft>
              <a:buClr>
                <a:schemeClr val="tx2"/>
              </a:buClr>
              <a:buFont typeface="Wingdings" panose="05000000000000000000" pitchFamily="2" charset="2"/>
              <a:buChar char="§"/>
            </a:pPr>
            <a:r>
              <a:rPr kumimoji="1" lang="en-US" sz="1600" dirty="0"/>
              <a:t>Voice Command</a:t>
            </a:r>
          </a:p>
          <a:p>
            <a:pPr marL="565150" lvl="1" indent="-177800">
              <a:lnSpc>
                <a:spcPct val="120000"/>
              </a:lnSpc>
              <a:spcAft>
                <a:spcPts val="800"/>
              </a:spcAft>
              <a:buClr>
                <a:schemeClr val="tx2"/>
              </a:buClr>
              <a:buFont typeface="Wingdings" panose="05000000000000000000" pitchFamily="2" charset="2"/>
              <a:buChar char="§"/>
            </a:pPr>
            <a:r>
              <a:rPr kumimoji="1" lang="en-US" sz="1600" dirty="0"/>
              <a:t>Smart Metering</a:t>
            </a:r>
          </a:p>
          <a:p>
            <a:pPr marL="565150" lvl="1" indent="-177800">
              <a:lnSpc>
                <a:spcPct val="120000"/>
              </a:lnSpc>
              <a:spcAft>
                <a:spcPts val="800"/>
              </a:spcAft>
              <a:buClr>
                <a:schemeClr val="tx2"/>
              </a:buClr>
              <a:buFont typeface="Wingdings" panose="05000000000000000000" pitchFamily="2" charset="2"/>
              <a:buChar char="§"/>
            </a:pPr>
            <a:r>
              <a:rPr kumimoji="1" lang="en-US" sz="1600" dirty="0"/>
              <a:t>Asset Tracking and Location Based Service</a:t>
            </a:r>
          </a:p>
        </p:txBody>
      </p:sp>
    </p:spTree>
    <p:extLst>
      <p:ext uri="{BB962C8B-B14F-4D97-AF65-F5344CB8AC3E}">
        <p14:creationId xmlns:p14="http://schemas.microsoft.com/office/powerpoint/2010/main" val="29318286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53A7CAE-5218-4E2E-B610-7B6D5B1D06E8}"/>
              </a:ext>
            </a:extLst>
          </p:cNvPr>
          <p:cNvPicPr>
            <a:picLocks noChangeAspect="1"/>
          </p:cNvPicPr>
          <p:nvPr/>
        </p:nvPicPr>
        <p:blipFill>
          <a:blip r:embed="rId2"/>
          <a:stretch>
            <a:fillRect/>
          </a:stretch>
        </p:blipFill>
        <p:spPr>
          <a:xfrm>
            <a:off x="2558973" y="2367784"/>
            <a:ext cx="6810375" cy="3257550"/>
          </a:xfrm>
          <a:prstGeom prst="rect">
            <a:avLst/>
          </a:prstGeom>
        </p:spPr>
      </p:pic>
      <p:sp>
        <p:nvSpPr>
          <p:cNvPr id="2" name="Title 1">
            <a:extLst>
              <a:ext uri="{FF2B5EF4-FFF2-40B4-BE49-F238E27FC236}">
                <a16:creationId xmlns:a16="http://schemas.microsoft.com/office/drawing/2014/main" id="{FAF615AC-BA14-5BE2-AEAC-003ABA8ECD2D}"/>
              </a:ext>
            </a:extLst>
          </p:cNvPr>
          <p:cNvSpPr>
            <a:spLocks noGrp="1"/>
          </p:cNvSpPr>
          <p:nvPr>
            <p:ph type="title"/>
          </p:nvPr>
        </p:nvSpPr>
        <p:spPr/>
        <p:txBody>
          <a:bodyPr/>
          <a:lstStyle/>
          <a:p>
            <a:r>
              <a:rPr lang="en-SG" dirty="0"/>
              <a:t>Setup certificate (2/11)</a:t>
            </a:r>
          </a:p>
        </p:txBody>
      </p:sp>
      <p:sp>
        <p:nvSpPr>
          <p:cNvPr id="3" name="Content Placeholder 2">
            <a:extLst>
              <a:ext uri="{FF2B5EF4-FFF2-40B4-BE49-F238E27FC236}">
                <a16:creationId xmlns:a16="http://schemas.microsoft.com/office/drawing/2014/main" id="{7D31A60C-3BC0-5DAB-EFD3-DA765C67CD57}"/>
              </a:ext>
            </a:extLst>
          </p:cNvPr>
          <p:cNvSpPr>
            <a:spLocks noGrp="1"/>
          </p:cNvSpPr>
          <p:nvPr>
            <p:ph idx="1"/>
          </p:nvPr>
        </p:nvSpPr>
        <p:spPr>
          <a:xfrm>
            <a:off x="468000" y="1424991"/>
            <a:ext cx="11244574" cy="301878"/>
          </a:xfrm>
        </p:spPr>
        <p:txBody>
          <a:bodyPr/>
          <a:lstStyle/>
          <a:p>
            <a:r>
              <a:rPr lang="en-SG" sz="1800" dirty="0"/>
              <a:t>Update from “b)” to “e)” based on </a:t>
            </a:r>
            <a:r>
              <a:rPr lang="en-SG" sz="1800" b="1" dirty="0"/>
              <a:t>Certificate </a:t>
            </a:r>
            <a:r>
              <a:rPr lang="en-SG" sz="1800" dirty="0"/>
              <a:t>downloaded from dashboard. </a:t>
            </a:r>
          </a:p>
        </p:txBody>
      </p:sp>
      <p:sp>
        <p:nvSpPr>
          <p:cNvPr id="7" name="Rectangle 6">
            <a:extLst>
              <a:ext uri="{FF2B5EF4-FFF2-40B4-BE49-F238E27FC236}">
                <a16:creationId xmlns:a16="http://schemas.microsoft.com/office/drawing/2014/main" id="{279AAD17-6E9A-4CE8-B6A0-E6B095615B17}"/>
              </a:ext>
            </a:extLst>
          </p:cNvPr>
          <p:cNvSpPr/>
          <p:nvPr/>
        </p:nvSpPr>
        <p:spPr>
          <a:xfrm>
            <a:off x="2558973" y="3538847"/>
            <a:ext cx="2689921" cy="4868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83397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7EED5-BCE6-C2DF-ACA7-1E9AF52E44BA}"/>
              </a:ext>
            </a:extLst>
          </p:cNvPr>
          <p:cNvSpPr>
            <a:spLocks noGrp="1"/>
          </p:cNvSpPr>
          <p:nvPr>
            <p:ph type="title"/>
          </p:nvPr>
        </p:nvSpPr>
        <p:spPr/>
        <p:txBody>
          <a:bodyPr/>
          <a:lstStyle/>
          <a:p>
            <a:r>
              <a:rPr lang="en-SG" dirty="0"/>
              <a:t>Setup certificate (3/11)</a:t>
            </a:r>
          </a:p>
        </p:txBody>
      </p:sp>
      <p:sp>
        <p:nvSpPr>
          <p:cNvPr id="3" name="Content Placeholder 2">
            <a:extLst>
              <a:ext uri="{FF2B5EF4-FFF2-40B4-BE49-F238E27FC236}">
                <a16:creationId xmlns:a16="http://schemas.microsoft.com/office/drawing/2014/main" id="{BB3F54F3-02A7-6B0F-FD81-32C2CB2B6BDD}"/>
              </a:ext>
            </a:extLst>
          </p:cNvPr>
          <p:cNvSpPr>
            <a:spLocks noGrp="1"/>
          </p:cNvSpPr>
          <p:nvPr>
            <p:ph idx="1"/>
          </p:nvPr>
        </p:nvSpPr>
        <p:spPr>
          <a:xfrm>
            <a:off x="468000" y="1424991"/>
            <a:ext cx="11244574" cy="736868"/>
          </a:xfrm>
        </p:spPr>
        <p:txBody>
          <a:bodyPr/>
          <a:lstStyle/>
          <a:p>
            <a:r>
              <a:rPr lang="en-SG" sz="1800" dirty="0"/>
              <a:t>There are 4 files in cert folder.</a:t>
            </a:r>
          </a:p>
          <a:p>
            <a:r>
              <a:rPr lang="en-SG" sz="1800" dirty="0"/>
              <a:t>Below is the files available in the folder. </a:t>
            </a:r>
          </a:p>
        </p:txBody>
      </p:sp>
      <p:pic>
        <p:nvPicPr>
          <p:cNvPr id="5" name="Picture 4">
            <a:extLst>
              <a:ext uri="{FF2B5EF4-FFF2-40B4-BE49-F238E27FC236}">
                <a16:creationId xmlns:a16="http://schemas.microsoft.com/office/drawing/2014/main" id="{30719896-AD56-5399-41A4-1B56720842C2}"/>
              </a:ext>
            </a:extLst>
          </p:cNvPr>
          <p:cNvPicPr>
            <a:picLocks noChangeAspect="1"/>
          </p:cNvPicPr>
          <p:nvPr/>
        </p:nvPicPr>
        <p:blipFill>
          <a:blip r:embed="rId2"/>
          <a:stretch>
            <a:fillRect/>
          </a:stretch>
        </p:blipFill>
        <p:spPr>
          <a:xfrm>
            <a:off x="677633" y="3149931"/>
            <a:ext cx="2577193" cy="1345868"/>
          </a:xfrm>
          <a:prstGeom prst="rect">
            <a:avLst/>
          </a:prstGeom>
        </p:spPr>
      </p:pic>
      <p:sp>
        <p:nvSpPr>
          <p:cNvPr id="7" name="Rectangle 6">
            <a:extLst>
              <a:ext uri="{FF2B5EF4-FFF2-40B4-BE49-F238E27FC236}">
                <a16:creationId xmlns:a16="http://schemas.microsoft.com/office/drawing/2014/main" id="{CAFE6681-B574-37CC-6B87-507B11FF5FE6}"/>
              </a:ext>
            </a:extLst>
          </p:cNvPr>
          <p:cNvSpPr/>
          <p:nvPr/>
        </p:nvSpPr>
        <p:spPr>
          <a:xfrm>
            <a:off x="4147455" y="2456758"/>
            <a:ext cx="1491343" cy="5442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Certificate</a:t>
            </a:r>
          </a:p>
        </p:txBody>
      </p:sp>
      <p:sp>
        <p:nvSpPr>
          <p:cNvPr id="9" name="Rectangle 8">
            <a:extLst>
              <a:ext uri="{FF2B5EF4-FFF2-40B4-BE49-F238E27FC236}">
                <a16:creationId xmlns:a16="http://schemas.microsoft.com/office/drawing/2014/main" id="{4BB24A18-2370-3B6C-28B1-2E80B29FB9BD}"/>
              </a:ext>
            </a:extLst>
          </p:cNvPr>
          <p:cNvSpPr/>
          <p:nvPr/>
        </p:nvSpPr>
        <p:spPr>
          <a:xfrm>
            <a:off x="4147455" y="4888722"/>
            <a:ext cx="1491341" cy="544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Private Key</a:t>
            </a:r>
          </a:p>
        </p:txBody>
      </p:sp>
      <p:sp>
        <p:nvSpPr>
          <p:cNvPr id="10" name="Rectangle 9">
            <a:extLst>
              <a:ext uri="{FF2B5EF4-FFF2-40B4-BE49-F238E27FC236}">
                <a16:creationId xmlns:a16="http://schemas.microsoft.com/office/drawing/2014/main" id="{5A6EB829-D48E-2B28-0E96-C019C77BA3B7}"/>
              </a:ext>
            </a:extLst>
          </p:cNvPr>
          <p:cNvSpPr/>
          <p:nvPr/>
        </p:nvSpPr>
        <p:spPr>
          <a:xfrm>
            <a:off x="4147455" y="3252448"/>
            <a:ext cx="2710541" cy="544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MQTT Broker end point</a:t>
            </a:r>
          </a:p>
        </p:txBody>
      </p:sp>
      <p:sp>
        <p:nvSpPr>
          <p:cNvPr id="11" name="Rectangle 10">
            <a:extLst>
              <a:ext uri="{FF2B5EF4-FFF2-40B4-BE49-F238E27FC236}">
                <a16:creationId xmlns:a16="http://schemas.microsoft.com/office/drawing/2014/main" id="{48DC51E6-82A6-A235-BFF9-3B784244F03A}"/>
              </a:ext>
            </a:extLst>
          </p:cNvPr>
          <p:cNvSpPr/>
          <p:nvPr/>
        </p:nvSpPr>
        <p:spPr>
          <a:xfrm>
            <a:off x="4147455" y="4060958"/>
            <a:ext cx="1937655" cy="5442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dirty="0"/>
              <a:t>IOT Thing name</a:t>
            </a:r>
          </a:p>
        </p:txBody>
      </p:sp>
      <p:cxnSp>
        <p:nvCxnSpPr>
          <p:cNvPr id="13" name="Straight Arrow Connector 12">
            <a:extLst>
              <a:ext uri="{FF2B5EF4-FFF2-40B4-BE49-F238E27FC236}">
                <a16:creationId xmlns:a16="http://schemas.microsoft.com/office/drawing/2014/main" id="{B0FD0FE0-4DC3-F0CE-92FC-BA95BF9DAA2C}"/>
              </a:ext>
            </a:extLst>
          </p:cNvPr>
          <p:cNvCxnSpPr>
            <a:endCxn id="9" idx="1"/>
          </p:cNvCxnSpPr>
          <p:nvPr/>
        </p:nvCxnSpPr>
        <p:spPr>
          <a:xfrm>
            <a:off x="2329540" y="4310743"/>
            <a:ext cx="1817915" cy="8501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60081CB-8AB2-AC97-3C06-9A595F279C8D}"/>
              </a:ext>
            </a:extLst>
          </p:cNvPr>
          <p:cNvCxnSpPr>
            <a:cxnSpLocks/>
            <a:endCxn id="11" idx="1"/>
          </p:cNvCxnSpPr>
          <p:nvPr/>
        </p:nvCxnSpPr>
        <p:spPr>
          <a:xfrm>
            <a:off x="2177140" y="3986823"/>
            <a:ext cx="1970315" cy="3462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DF77FC6-E442-09B5-6C45-324F49E1B924}"/>
              </a:ext>
            </a:extLst>
          </p:cNvPr>
          <p:cNvCxnSpPr>
            <a:cxnSpLocks/>
            <a:endCxn id="7" idx="1"/>
          </p:cNvCxnSpPr>
          <p:nvPr/>
        </p:nvCxnSpPr>
        <p:spPr>
          <a:xfrm flipV="1">
            <a:off x="2487380" y="2728901"/>
            <a:ext cx="1660075" cy="9652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197F0F7-9815-B848-D7A6-36772009E2DF}"/>
              </a:ext>
            </a:extLst>
          </p:cNvPr>
          <p:cNvCxnSpPr>
            <a:cxnSpLocks/>
            <a:endCxn id="10" idx="1"/>
          </p:cNvCxnSpPr>
          <p:nvPr/>
        </p:nvCxnSpPr>
        <p:spPr>
          <a:xfrm flipV="1">
            <a:off x="2177140" y="3524592"/>
            <a:ext cx="1970315" cy="4622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EFF86D6B-8FF6-D7AB-9983-3160CFCA5CB9}"/>
              </a:ext>
            </a:extLst>
          </p:cNvPr>
          <p:cNvPicPr>
            <a:picLocks noChangeAspect="1"/>
          </p:cNvPicPr>
          <p:nvPr/>
        </p:nvPicPr>
        <p:blipFill>
          <a:blip r:embed="rId3"/>
          <a:stretch>
            <a:fillRect/>
          </a:stretch>
        </p:blipFill>
        <p:spPr>
          <a:xfrm>
            <a:off x="7424048" y="3781257"/>
            <a:ext cx="4702636" cy="309265"/>
          </a:xfrm>
          <a:prstGeom prst="rect">
            <a:avLst/>
          </a:prstGeom>
        </p:spPr>
      </p:pic>
      <p:sp>
        <p:nvSpPr>
          <p:cNvPr id="25" name="Right Brace 24">
            <a:extLst>
              <a:ext uri="{FF2B5EF4-FFF2-40B4-BE49-F238E27FC236}">
                <a16:creationId xmlns:a16="http://schemas.microsoft.com/office/drawing/2014/main" id="{D9E7D061-A558-ACB4-EFE2-8CA81CD49390}"/>
              </a:ext>
            </a:extLst>
          </p:cNvPr>
          <p:cNvSpPr/>
          <p:nvPr/>
        </p:nvSpPr>
        <p:spPr>
          <a:xfrm>
            <a:off x="7032170" y="3211535"/>
            <a:ext cx="272133" cy="139371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Tree>
    <p:extLst>
      <p:ext uri="{BB962C8B-B14F-4D97-AF65-F5344CB8AC3E}">
        <p14:creationId xmlns:p14="http://schemas.microsoft.com/office/powerpoint/2010/main" val="33223875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4EE52E-80F0-47FE-8B70-6FCF811405D9}"/>
              </a:ext>
            </a:extLst>
          </p:cNvPr>
          <p:cNvPicPr>
            <a:picLocks noChangeAspect="1"/>
          </p:cNvPicPr>
          <p:nvPr/>
        </p:nvPicPr>
        <p:blipFill>
          <a:blip r:embed="rId2"/>
          <a:stretch>
            <a:fillRect/>
          </a:stretch>
        </p:blipFill>
        <p:spPr>
          <a:xfrm>
            <a:off x="467999" y="2065525"/>
            <a:ext cx="5350910" cy="2559455"/>
          </a:xfrm>
          <a:prstGeom prst="rect">
            <a:avLst/>
          </a:prstGeom>
        </p:spPr>
      </p:pic>
      <p:sp>
        <p:nvSpPr>
          <p:cNvPr id="2" name="Title 1">
            <a:extLst>
              <a:ext uri="{FF2B5EF4-FFF2-40B4-BE49-F238E27FC236}">
                <a16:creationId xmlns:a16="http://schemas.microsoft.com/office/drawing/2014/main" id="{FAF615AC-BA14-5BE2-AEAC-003ABA8ECD2D}"/>
              </a:ext>
            </a:extLst>
          </p:cNvPr>
          <p:cNvSpPr>
            <a:spLocks noGrp="1"/>
          </p:cNvSpPr>
          <p:nvPr>
            <p:ph type="title"/>
          </p:nvPr>
        </p:nvSpPr>
        <p:spPr/>
        <p:txBody>
          <a:bodyPr/>
          <a:lstStyle/>
          <a:p>
            <a:r>
              <a:rPr lang="en-SG" dirty="0"/>
              <a:t>Setup certificate (4/11)</a:t>
            </a:r>
          </a:p>
        </p:txBody>
      </p:sp>
      <p:sp>
        <p:nvSpPr>
          <p:cNvPr id="3" name="Content Placeholder 2">
            <a:extLst>
              <a:ext uri="{FF2B5EF4-FFF2-40B4-BE49-F238E27FC236}">
                <a16:creationId xmlns:a16="http://schemas.microsoft.com/office/drawing/2014/main" id="{7D31A60C-3BC0-5DAB-EFD3-DA765C67CD57}"/>
              </a:ext>
            </a:extLst>
          </p:cNvPr>
          <p:cNvSpPr>
            <a:spLocks noGrp="1"/>
          </p:cNvSpPr>
          <p:nvPr>
            <p:ph idx="1"/>
          </p:nvPr>
        </p:nvSpPr>
        <p:spPr>
          <a:xfrm>
            <a:off x="468000" y="1424991"/>
            <a:ext cx="11244574" cy="268279"/>
          </a:xfrm>
        </p:spPr>
        <p:txBody>
          <a:bodyPr/>
          <a:lstStyle/>
          <a:p>
            <a:r>
              <a:rPr lang="en-SG" dirty="0"/>
              <a:t> Update “b)”: File -&gt; Send file.. -&gt; Choose certificate.pem.crt</a:t>
            </a:r>
          </a:p>
        </p:txBody>
      </p:sp>
      <p:pic>
        <p:nvPicPr>
          <p:cNvPr id="9" name="Picture 8">
            <a:extLst>
              <a:ext uri="{FF2B5EF4-FFF2-40B4-BE49-F238E27FC236}">
                <a16:creationId xmlns:a16="http://schemas.microsoft.com/office/drawing/2014/main" id="{3CE9F3DC-6991-456E-BA7F-1DAB54F80EE1}"/>
              </a:ext>
            </a:extLst>
          </p:cNvPr>
          <p:cNvPicPr>
            <a:picLocks noChangeAspect="1"/>
          </p:cNvPicPr>
          <p:nvPr/>
        </p:nvPicPr>
        <p:blipFill>
          <a:blip r:embed="rId3"/>
          <a:stretch>
            <a:fillRect/>
          </a:stretch>
        </p:blipFill>
        <p:spPr>
          <a:xfrm>
            <a:off x="1823632" y="3429000"/>
            <a:ext cx="4631882" cy="2646790"/>
          </a:xfrm>
          <a:prstGeom prst="rect">
            <a:avLst/>
          </a:prstGeom>
        </p:spPr>
      </p:pic>
      <p:pic>
        <p:nvPicPr>
          <p:cNvPr id="13" name="Picture 12">
            <a:extLst>
              <a:ext uri="{FF2B5EF4-FFF2-40B4-BE49-F238E27FC236}">
                <a16:creationId xmlns:a16="http://schemas.microsoft.com/office/drawing/2014/main" id="{E5B346E2-9A28-4133-AB03-855595C1C680}"/>
              </a:ext>
            </a:extLst>
          </p:cNvPr>
          <p:cNvPicPr>
            <a:picLocks noChangeAspect="1"/>
          </p:cNvPicPr>
          <p:nvPr/>
        </p:nvPicPr>
        <p:blipFill>
          <a:blip r:embed="rId4"/>
          <a:stretch>
            <a:fillRect/>
          </a:stretch>
        </p:blipFill>
        <p:spPr>
          <a:xfrm>
            <a:off x="7364548" y="1852415"/>
            <a:ext cx="4247322" cy="4072590"/>
          </a:xfrm>
          <a:prstGeom prst="rect">
            <a:avLst/>
          </a:prstGeom>
        </p:spPr>
      </p:pic>
      <p:cxnSp>
        <p:nvCxnSpPr>
          <p:cNvPr id="15" name="Straight Arrow Connector 14">
            <a:extLst>
              <a:ext uri="{FF2B5EF4-FFF2-40B4-BE49-F238E27FC236}">
                <a16:creationId xmlns:a16="http://schemas.microsoft.com/office/drawing/2014/main" id="{78AC3CD8-3E0D-47F4-98F3-CCCA58518CB0}"/>
              </a:ext>
            </a:extLst>
          </p:cNvPr>
          <p:cNvCxnSpPr>
            <a:stCxn id="9" idx="3"/>
          </p:cNvCxnSpPr>
          <p:nvPr/>
        </p:nvCxnSpPr>
        <p:spPr>
          <a:xfrm flipV="1">
            <a:off x="6455514" y="4073236"/>
            <a:ext cx="788434" cy="679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A9D20E20-537A-45C7-A078-C4B4A8A9F5F4}"/>
              </a:ext>
            </a:extLst>
          </p:cNvPr>
          <p:cNvSpPr/>
          <p:nvPr/>
        </p:nvSpPr>
        <p:spPr>
          <a:xfrm>
            <a:off x="332509" y="2232561"/>
            <a:ext cx="451262" cy="26827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37174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4F1AC8-9497-48B9-B8C9-FEDA63E47F6A}"/>
              </a:ext>
            </a:extLst>
          </p:cNvPr>
          <p:cNvPicPr>
            <a:picLocks noChangeAspect="1"/>
          </p:cNvPicPr>
          <p:nvPr/>
        </p:nvPicPr>
        <p:blipFill>
          <a:blip r:embed="rId2"/>
          <a:stretch>
            <a:fillRect/>
          </a:stretch>
        </p:blipFill>
        <p:spPr>
          <a:xfrm>
            <a:off x="2558973" y="2367785"/>
            <a:ext cx="6810375" cy="3257550"/>
          </a:xfrm>
          <a:prstGeom prst="rect">
            <a:avLst/>
          </a:prstGeom>
        </p:spPr>
      </p:pic>
      <p:sp>
        <p:nvSpPr>
          <p:cNvPr id="2" name="Title 1">
            <a:extLst>
              <a:ext uri="{FF2B5EF4-FFF2-40B4-BE49-F238E27FC236}">
                <a16:creationId xmlns:a16="http://schemas.microsoft.com/office/drawing/2014/main" id="{FAF615AC-BA14-5BE2-AEAC-003ABA8ECD2D}"/>
              </a:ext>
            </a:extLst>
          </p:cNvPr>
          <p:cNvSpPr>
            <a:spLocks noGrp="1"/>
          </p:cNvSpPr>
          <p:nvPr>
            <p:ph type="title"/>
          </p:nvPr>
        </p:nvSpPr>
        <p:spPr/>
        <p:txBody>
          <a:bodyPr/>
          <a:lstStyle/>
          <a:p>
            <a:r>
              <a:rPr lang="en-SG" dirty="0"/>
              <a:t>Setup certificate (5/11)</a:t>
            </a:r>
          </a:p>
        </p:txBody>
      </p:sp>
      <p:sp>
        <p:nvSpPr>
          <p:cNvPr id="3" name="Content Placeholder 2">
            <a:extLst>
              <a:ext uri="{FF2B5EF4-FFF2-40B4-BE49-F238E27FC236}">
                <a16:creationId xmlns:a16="http://schemas.microsoft.com/office/drawing/2014/main" id="{7D31A60C-3BC0-5DAB-EFD3-DA765C67CD57}"/>
              </a:ext>
            </a:extLst>
          </p:cNvPr>
          <p:cNvSpPr>
            <a:spLocks noGrp="1"/>
          </p:cNvSpPr>
          <p:nvPr>
            <p:ph idx="1"/>
          </p:nvPr>
        </p:nvSpPr>
        <p:spPr>
          <a:xfrm>
            <a:off x="468000" y="1424991"/>
            <a:ext cx="11244574" cy="268279"/>
          </a:xfrm>
        </p:spPr>
        <p:txBody>
          <a:bodyPr/>
          <a:lstStyle/>
          <a:p>
            <a:r>
              <a:rPr lang="en-SG" dirty="0"/>
              <a:t> Update “b)”: Successfully</a:t>
            </a:r>
          </a:p>
        </p:txBody>
      </p:sp>
    </p:spTree>
    <p:extLst>
      <p:ext uri="{BB962C8B-B14F-4D97-AF65-F5344CB8AC3E}">
        <p14:creationId xmlns:p14="http://schemas.microsoft.com/office/powerpoint/2010/main" val="32260902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6103D3-8BF5-446B-A852-33F3C95D99BC}"/>
              </a:ext>
            </a:extLst>
          </p:cNvPr>
          <p:cNvPicPr>
            <a:picLocks noChangeAspect="1"/>
          </p:cNvPicPr>
          <p:nvPr/>
        </p:nvPicPr>
        <p:blipFill>
          <a:blip r:embed="rId2"/>
          <a:stretch>
            <a:fillRect/>
          </a:stretch>
        </p:blipFill>
        <p:spPr>
          <a:xfrm>
            <a:off x="2558973" y="2367786"/>
            <a:ext cx="6810375" cy="3257549"/>
          </a:xfrm>
          <a:prstGeom prst="rect">
            <a:avLst/>
          </a:prstGeom>
        </p:spPr>
      </p:pic>
      <p:sp>
        <p:nvSpPr>
          <p:cNvPr id="2" name="Title 1">
            <a:extLst>
              <a:ext uri="{FF2B5EF4-FFF2-40B4-BE49-F238E27FC236}">
                <a16:creationId xmlns:a16="http://schemas.microsoft.com/office/drawing/2014/main" id="{FAF615AC-BA14-5BE2-AEAC-003ABA8ECD2D}"/>
              </a:ext>
            </a:extLst>
          </p:cNvPr>
          <p:cNvSpPr>
            <a:spLocks noGrp="1"/>
          </p:cNvSpPr>
          <p:nvPr>
            <p:ph type="title"/>
          </p:nvPr>
        </p:nvSpPr>
        <p:spPr/>
        <p:txBody>
          <a:bodyPr/>
          <a:lstStyle/>
          <a:p>
            <a:r>
              <a:rPr lang="en-SG" dirty="0"/>
              <a:t>Setup certificate (6/11)</a:t>
            </a:r>
          </a:p>
        </p:txBody>
      </p:sp>
      <p:sp>
        <p:nvSpPr>
          <p:cNvPr id="3" name="Content Placeholder 2">
            <a:extLst>
              <a:ext uri="{FF2B5EF4-FFF2-40B4-BE49-F238E27FC236}">
                <a16:creationId xmlns:a16="http://schemas.microsoft.com/office/drawing/2014/main" id="{7D31A60C-3BC0-5DAB-EFD3-DA765C67CD57}"/>
              </a:ext>
            </a:extLst>
          </p:cNvPr>
          <p:cNvSpPr>
            <a:spLocks noGrp="1"/>
          </p:cNvSpPr>
          <p:nvPr>
            <p:ph idx="1"/>
          </p:nvPr>
        </p:nvSpPr>
        <p:spPr>
          <a:xfrm>
            <a:off x="468000" y="1424991"/>
            <a:ext cx="11244574" cy="268279"/>
          </a:xfrm>
        </p:spPr>
        <p:txBody>
          <a:bodyPr/>
          <a:lstStyle/>
          <a:p>
            <a:r>
              <a:rPr lang="en-SG" dirty="0"/>
              <a:t> Update “c)”: File -&gt; Send file.. -&gt; Choose </a:t>
            </a:r>
            <a:r>
              <a:rPr lang="en-SG" dirty="0" err="1"/>
              <a:t>private.pem.key</a:t>
            </a:r>
            <a:endParaRPr lang="en-SG" dirty="0"/>
          </a:p>
        </p:txBody>
      </p:sp>
      <p:pic>
        <p:nvPicPr>
          <p:cNvPr id="8" name="Picture 7">
            <a:extLst>
              <a:ext uri="{FF2B5EF4-FFF2-40B4-BE49-F238E27FC236}">
                <a16:creationId xmlns:a16="http://schemas.microsoft.com/office/drawing/2014/main" id="{C71CFA49-2D32-42D0-9093-A6BC9E2CA76E}"/>
              </a:ext>
            </a:extLst>
          </p:cNvPr>
          <p:cNvPicPr>
            <a:picLocks noChangeAspect="1"/>
          </p:cNvPicPr>
          <p:nvPr/>
        </p:nvPicPr>
        <p:blipFill>
          <a:blip r:embed="rId3"/>
          <a:stretch>
            <a:fillRect/>
          </a:stretch>
        </p:blipFill>
        <p:spPr>
          <a:xfrm>
            <a:off x="7364548" y="1852415"/>
            <a:ext cx="4260762" cy="4072590"/>
          </a:xfrm>
          <a:prstGeom prst="rect">
            <a:avLst/>
          </a:prstGeom>
        </p:spPr>
      </p:pic>
      <p:pic>
        <p:nvPicPr>
          <p:cNvPr id="9" name="Picture 8">
            <a:extLst>
              <a:ext uri="{FF2B5EF4-FFF2-40B4-BE49-F238E27FC236}">
                <a16:creationId xmlns:a16="http://schemas.microsoft.com/office/drawing/2014/main" id="{7BA89D14-FADE-4BDB-90FD-46B3DF87686C}"/>
              </a:ext>
            </a:extLst>
          </p:cNvPr>
          <p:cNvPicPr>
            <a:picLocks noChangeAspect="1"/>
          </p:cNvPicPr>
          <p:nvPr/>
        </p:nvPicPr>
        <p:blipFill>
          <a:blip r:embed="rId4"/>
          <a:stretch>
            <a:fillRect/>
          </a:stretch>
        </p:blipFill>
        <p:spPr>
          <a:xfrm>
            <a:off x="1823632" y="3429000"/>
            <a:ext cx="4631882" cy="2646790"/>
          </a:xfrm>
          <a:prstGeom prst="rect">
            <a:avLst/>
          </a:prstGeom>
        </p:spPr>
      </p:pic>
    </p:spTree>
    <p:extLst>
      <p:ext uri="{BB962C8B-B14F-4D97-AF65-F5344CB8AC3E}">
        <p14:creationId xmlns:p14="http://schemas.microsoft.com/office/powerpoint/2010/main" val="12381181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0A2615-8E1F-4A69-A685-D3DD2DC993E2}"/>
              </a:ext>
            </a:extLst>
          </p:cNvPr>
          <p:cNvPicPr>
            <a:picLocks noChangeAspect="1"/>
          </p:cNvPicPr>
          <p:nvPr/>
        </p:nvPicPr>
        <p:blipFill>
          <a:blip r:embed="rId2"/>
          <a:stretch>
            <a:fillRect/>
          </a:stretch>
        </p:blipFill>
        <p:spPr>
          <a:xfrm>
            <a:off x="2558973" y="2367786"/>
            <a:ext cx="6810375" cy="3257549"/>
          </a:xfrm>
          <a:prstGeom prst="rect">
            <a:avLst/>
          </a:prstGeom>
        </p:spPr>
      </p:pic>
      <p:sp>
        <p:nvSpPr>
          <p:cNvPr id="2" name="Title 1">
            <a:extLst>
              <a:ext uri="{FF2B5EF4-FFF2-40B4-BE49-F238E27FC236}">
                <a16:creationId xmlns:a16="http://schemas.microsoft.com/office/drawing/2014/main" id="{FAF615AC-BA14-5BE2-AEAC-003ABA8ECD2D}"/>
              </a:ext>
            </a:extLst>
          </p:cNvPr>
          <p:cNvSpPr>
            <a:spLocks noGrp="1"/>
          </p:cNvSpPr>
          <p:nvPr>
            <p:ph type="title"/>
          </p:nvPr>
        </p:nvSpPr>
        <p:spPr/>
        <p:txBody>
          <a:bodyPr/>
          <a:lstStyle/>
          <a:p>
            <a:r>
              <a:rPr lang="en-SG" dirty="0"/>
              <a:t>Setup certificate (7/11)</a:t>
            </a:r>
          </a:p>
        </p:txBody>
      </p:sp>
      <p:sp>
        <p:nvSpPr>
          <p:cNvPr id="3" name="Content Placeholder 2">
            <a:extLst>
              <a:ext uri="{FF2B5EF4-FFF2-40B4-BE49-F238E27FC236}">
                <a16:creationId xmlns:a16="http://schemas.microsoft.com/office/drawing/2014/main" id="{7D31A60C-3BC0-5DAB-EFD3-DA765C67CD57}"/>
              </a:ext>
            </a:extLst>
          </p:cNvPr>
          <p:cNvSpPr>
            <a:spLocks noGrp="1"/>
          </p:cNvSpPr>
          <p:nvPr>
            <p:ph idx="1"/>
          </p:nvPr>
        </p:nvSpPr>
        <p:spPr>
          <a:xfrm>
            <a:off x="468000" y="1424991"/>
            <a:ext cx="11244574" cy="268279"/>
          </a:xfrm>
        </p:spPr>
        <p:txBody>
          <a:bodyPr/>
          <a:lstStyle/>
          <a:p>
            <a:r>
              <a:rPr lang="en-SG" dirty="0"/>
              <a:t> Update “c)”: Successfully</a:t>
            </a:r>
          </a:p>
        </p:txBody>
      </p:sp>
    </p:spTree>
    <p:extLst>
      <p:ext uri="{BB962C8B-B14F-4D97-AF65-F5344CB8AC3E}">
        <p14:creationId xmlns:p14="http://schemas.microsoft.com/office/powerpoint/2010/main" val="8452938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9A88F7-93B3-42F5-9D9F-7DBEBDBFEEDA}"/>
              </a:ext>
            </a:extLst>
          </p:cNvPr>
          <p:cNvPicPr>
            <a:picLocks noChangeAspect="1"/>
          </p:cNvPicPr>
          <p:nvPr/>
        </p:nvPicPr>
        <p:blipFill>
          <a:blip r:embed="rId2"/>
          <a:stretch>
            <a:fillRect/>
          </a:stretch>
        </p:blipFill>
        <p:spPr>
          <a:xfrm>
            <a:off x="2558973" y="2367787"/>
            <a:ext cx="6810375" cy="3257548"/>
          </a:xfrm>
          <a:prstGeom prst="rect">
            <a:avLst/>
          </a:prstGeom>
        </p:spPr>
      </p:pic>
      <p:sp>
        <p:nvSpPr>
          <p:cNvPr id="2" name="Title 1">
            <a:extLst>
              <a:ext uri="{FF2B5EF4-FFF2-40B4-BE49-F238E27FC236}">
                <a16:creationId xmlns:a16="http://schemas.microsoft.com/office/drawing/2014/main" id="{FAF615AC-BA14-5BE2-AEAC-003ABA8ECD2D}"/>
              </a:ext>
            </a:extLst>
          </p:cNvPr>
          <p:cNvSpPr>
            <a:spLocks noGrp="1"/>
          </p:cNvSpPr>
          <p:nvPr>
            <p:ph type="title"/>
          </p:nvPr>
        </p:nvSpPr>
        <p:spPr/>
        <p:txBody>
          <a:bodyPr/>
          <a:lstStyle/>
          <a:p>
            <a:r>
              <a:rPr lang="en-SG" dirty="0"/>
              <a:t>Setup certificate (8/11)</a:t>
            </a:r>
          </a:p>
        </p:txBody>
      </p:sp>
      <p:sp>
        <p:nvSpPr>
          <p:cNvPr id="3" name="Content Placeholder 2">
            <a:extLst>
              <a:ext uri="{FF2B5EF4-FFF2-40B4-BE49-F238E27FC236}">
                <a16:creationId xmlns:a16="http://schemas.microsoft.com/office/drawing/2014/main" id="{7D31A60C-3BC0-5DAB-EFD3-DA765C67CD57}"/>
              </a:ext>
            </a:extLst>
          </p:cNvPr>
          <p:cNvSpPr>
            <a:spLocks noGrp="1"/>
          </p:cNvSpPr>
          <p:nvPr>
            <p:ph idx="1"/>
          </p:nvPr>
        </p:nvSpPr>
        <p:spPr>
          <a:xfrm>
            <a:off x="468000" y="1424991"/>
            <a:ext cx="11244574" cy="268279"/>
          </a:xfrm>
        </p:spPr>
        <p:txBody>
          <a:bodyPr/>
          <a:lstStyle/>
          <a:p>
            <a:r>
              <a:rPr lang="en-SG" dirty="0"/>
              <a:t> Update “d)”: copy </a:t>
            </a:r>
            <a:r>
              <a:rPr lang="en-SG" dirty="0" err="1"/>
              <a:t>IOTEndPoint</a:t>
            </a:r>
            <a:r>
              <a:rPr lang="en-SG" dirty="0"/>
              <a:t> from </a:t>
            </a:r>
            <a:r>
              <a:rPr lang="en-SG" dirty="0" err="1"/>
              <a:t>iot-data.json</a:t>
            </a:r>
            <a:r>
              <a:rPr lang="en-SG" dirty="0"/>
              <a:t> (use Edit -&gt; Past&lt;CR&gt;)</a:t>
            </a:r>
          </a:p>
        </p:txBody>
      </p:sp>
      <p:pic>
        <p:nvPicPr>
          <p:cNvPr id="10" name="Picture 9">
            <a:extLst>
              <a:ext uri="{FF2B5EF4-FFF2-40B4-BE49-F238E27FC236}">
                <a16:creationId xmlns:a16="http://schemas.microsoft.com/office/drawing/2014/main" id="{A262A63A-3CB4-4BAB-84D3-551D41C9EC2F}"/>
              </a:ext>
            </a:extLst>
          </p:cNvPr>
          <p:cNvPicPr>
            <a:picLocks noChangeAspect="1"/>
          </p:cNvPicPr>
          <p:nvPr/>
        </p:nvPicPr>
        <p:blipFill>
          <a:blip r:embed="rId3"/>
          <a:stretch>
            <a:fillRect/>
          </a:stretch>
        </p:blipFill>
        <p:spPr>
          <a:xfrm>
            <a:off x="2904003" y="1910892"/>
            <a:ext cx="4702636" cy="309265"/>
          </a:xfrm>
          <a:prstGeom prst="rect">
            <a:avLst/>
          </a:prstGeom>
        </p:spPr>
      </p:pic>
      <p:sp>
        <p:nvSpPr>
          <p:cNvPr id="7" name="Rectangle 6">
            <a:extLst>
              <a:ext uri="{FF2B5EF4-FFF2-40B4-BE49-F238E27FC236}">
                <a16:creationId xmlns:a16="http://schemas.microsoft.com/office/drawing/2014/main" id="{8195215F-5E44-422A-8A1C-99921C2F1349}"/>
              </a:ext>
            </a:extLst>
          </p:cNvPr>
          <p:cNvSpPr/>
          <p:nvPr/>
        </p:nvSpPr>
        <p:spPr>
          <a:xfrm>
            <a:off x="4166755" y="2065525"/>
            <a:ext cx="3335481" cy="14773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37341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26BFB2D-6BAB-4333-8C49-BCD48C194433}"/>
              </a:ext>
            </a:extLst>
          </p:cNvPr>
          <p:cNvPicPr>
            <a:picLocks noChangeAspect="1"/>
          </p:cNvPicPr>
          <p:nvPr/>
        </p:nvPicPr>
        <p:blipFill>
          <a:blip r:embed="rId2"/>
          <a:stretch>
            <a:fillRect/>
          </a:stretch>
        </p:blipFill>
        <p:spPr>
          <a:xfrm>
            <a:off x="467999" y="2580744"/>
            <a:ext cx="5392474" cy="2810623"/>
          </a:xfrm>
          <a:prstGeom prst="rect">
            <a:avLst/>
          </a:prstGeom>
        </p:spPr>
      </p:pic>
      <p:sp>
        <p:nvSpPr>
          <p:cNvPr id="2" name="Title 1">
            <a:extLst>
              <a:ext uri="{FF2B5EF4-FFF2-40B4-BE49-F238E27FC236}">
                <a16:creationId xmlns:a16="http://schemas.microsoft.com/office/drawing/2014/main" id="{FAF615AC-BA14-5BE2-AEAC-003ABA8ECD2D}"/>
              </a:ext>
            </a:extLst>
          </p:cNvPr>
          <p:cNvSpPr>
            <a:spLocks noGrp="1"/>
          </p:cNvSpPr>
          <p:nvPr>
            <p:ph type="title"/>
          </p:nvPr>
        </p:nvSpPr>
        <p:spPr/>
        <p:txBody>
          <a:bodyPr/>
          <a:lstStyle/>
          <a:p>
            <a:r>
              <a:rPr lang="en-SG" dirty="0"/>
              <a:t>Setup certificate (9/11)</a:t>
            </a:r>
          </a:p>
        </p:txBody>
      </p:sp>
      <p:sp>
        <p:nvSpPr>
          <p:cNvPr id="3" name="Content Placeholder 2">
            <a:extLst>
              <a:ext uri="{FF2B5EF4-FFF2-40B4-BE49-F238E27FC236}">
                <a16:creationId xmlns:a16="http://schemas.microsoft.com/office/drawing/2014/main" id="{7D31A60C-3BC0-5DAB-EFD3-DA765C67CD57}"/>
              </a:ext>
            </a:extLst>
          </p:cNvPr>
          <p:cNvSpPr>
            <a:spLocks noGrp="1"/>
          </p:cNvSpPr>
          <p:nvPr>
            <p:ph idx="1"/>
          </p:nvPr>
        </p:nvSpPr>
        <p:spPr>
          <a:xfrm>
            <a:off x="468000" y="1424991"/>
            <a:ext cx="11244574" cy="268279"/>
          </a:xfrm>
        </p:spPr>
        <p:txBody>
          <a:bodyPr/>
          <a:lstStyle/>
          <a:p>
            <a:r>
              <a:rPr lang="en-SG" dirty="0"/>
              <a:t> Update “d)”: copy </a:t>
            </a:r>
            <a:r>
              <a:rPr lang="en-SG" dirty="0" err="1"/>
              <a:t>IOTEndPoint</a:t>
            </a:r>
            <a:r>
              <a:rPr lang="en-SG" dirty="0"/>
              <a:t> from </a:t>
            </a:r>
            <a:r>
              <a:rPr lang="en-SG" dirty="0" err="1"/>
              <a:t>iot-data.json</a:t>
            </a:r>
            <a:r>
              <a:rPr lang="en-SG" dirty="0"/>
              <a:t> (use Edit -&gt; Paste&lt;CR&gt;)</a:t>
            </a:r>
          </a:p>
        </p:txBody>
      </p:sp>
      <p:pic>
        <p:nvPicPr>
          <p:cNvPr id="10" name="Picture 9">
            <a:extLst>
              <a:ext uri="{FF2B5EF4-FFF2-40B4-BE49-F238E27FC236}">
                <a16:creationId xmlns:a16="http://schemas.microsoft.com/office/drawing/2014/main" id="{A262A63A-3CB4-4BAB-84D3-551D41C9EC2F}"/>
              </a:ext>
            </a:extLst>
          </p:cNvPr>
          <p:cNvPicPr>
            <a:picLocks noChangeAspect="1"/>
          </p:cNvPicPr>
          <p:nvPr/>
        </p:nvPicPr>
        <p:blipFill>
          <a:blip r:embed="rId3"/>
          <a:stretch>
            <a:fillRect/>
          </a:stretch>
        </p:blipFill>
        <p:spPr>
          <a:xfrm>
            <a:off x="2904003" y="1910892"/>
            <a:ext cx="4702636" cy="309265"/>
          </a:xfrm>
          <a:prstGeom prst="rect">
            <a:avLst/>
          </a:prstGeom>
        </p:spPr>
      </p:pic>
      <p:sp>
        <p:nvSpPr>
          <p:cNvPr id="7" name="Rectangle 6">
            <a:extLst>
              <a:ext uri="{FF2B5EF4-FFF2-40B4-BE49-F238E27FC236}">
                <a16:creationId xmlns:a16="http://schemas.microsoft.com/office/drawing/2014/main" id="{8195215F-5E44-422A-8A1C-99921C2F1349}"/>
              </a:ext>
            </a:extLst>
          </p:cNvPr>
          <p:cNvSpPr/>
          <p:nvPr/>
        </p:nvSpPr>
        <p:spPr>
          <a:xfrm>
            <a:off x="4166755" y="2065525"/>
            <a:ext cx="3335481" cy="14773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8259B05-6B6A-4FE0-B0DE-27017D1C3C92}"/>
              </a:ext>
            </a:extLst>
          </p:cNvPr>
          <p:cNvPicPr>
            <a:picLocks noChangeAspect="1"/>
          </p:cNvPicPr>
          <p:nvPr/>
        </p:nvPicPr>
        <p:blipFill>
          <a:blip r:embed="rId4"/>
          <a:stretch>
            <a:fillRect/>
          </a:stretch>
        </p:blipFill>
        <p:spPr>
          <a:xfrm>
            <a:off x="6955118" y="2580744"/>
            <a:ext cx="5068063" cy="2644207"/>
          </a:xfrm>
          <a:prstGeom prst="rect">
            <a:avLst/>
          </a:prstGeom>
        </p:spPr>
      </p:pic>
      <p:cxnSp>
        <p:nvCxnSpPr>
          <p:cNvPr id="13" name="Straight Arrow Connector 12">
            <a:extLst>
              <a:ext uri="{FF2B5EF4-FFF2-40B4-BE49-F238E27FC236}">
                <a16:creationId xmlns:a16="http://schemas.microsoft.com/office/drawing/2014/main" id="{60806865-B17E-4AC5-9E48-0CFD1C1A6E9E}"/>
              </a:ext>
            </a:extLst>
          </p:cNvPr>
          <p:cNvCxnSpPr/>
          <p:nvPr/>
        </p:nvCxnSpPr>
        <p:spPr>
          <a:xfrm>
            <a:off x="2348345" y="3709555"/>
            <a:ext cx="3545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C7DEBC1-7881-4009-B06E-F6DC06C4E68D}"/>
              </a:ext>
            </a:extLst>
          </p:cNvPr>
          <p:cNvCxnSpPr>
            <a:stCxn id="6" idx="3"/>
          </p:cNvCxnSpPr>
          <p:nvPr/>
        </p:nvCxnSpPr>
        <p:spPr>
          <a:xfrm flipV="1">
            <a:off x="6443747" y="4717473"/>
            <a:ext cx="511371" cy="136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763A72E9-4E8F-47A3-BFA6-AF3338434314}"/>
              </a:ext>
            </a:extLst>
          </p:cNvPr>
          <p:cNvPicPr>
            <a:picLocks noChangeAspect="1"/>
          </p:cNvPicPr>
          <p:nvPr/>
        </p:nvPicPr>
        <p:blipFill>
          <a:blip r:embed="rId5"/>
          <a:stretch>
            <a:fillRect/>
          </a:stretch>
        </p:blipFill>
        <p:spPr>
          <a:xfrm>
            <a:off x="2702850" y="3428999"/>
            <a:ext cx="3740897" cy="2849841"/>
          </a:xfrm>
          <a:prstGeom prst="rect">
            <a:avLst/>
          </a:prstGeom>
        </p:spPr>
      </p:pic>
    </p:spTree>
    <p:extLst>
      <p:ext uri="{BB962C8B-B14F-4D97-AF65-F5344CB8AC3E}">
        <p14:creationId xmlns:p14="http://schemas.microsoft.com/office/powerpoint/2010/main" val="19877178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615AC-BA14-5BE2-AEAC-003ABA8ECD2D}"/>
              </a:ext>
            </a:extLst>
          </p:cNvPr>
          <p:cNvSpPr>
            <a:spLocks noGrp="1"/>
          </p:cNvSpPr>
          <p:nvPr>
            <p:ph type="title"/>
          </p:nvPr>
        </p:nvSpPr>
        <p:spPr/>
        <p:txBody>
          <a:bodyPr/>
          <a:lstStyle/>
          <a:p>
            <a:r>
              <a:rPr lang="en-SG" dirty="0"/>
              <a:t>Setup certificate (10/11)</a:t>
            </a:r>
          </a:p>
        </p:txBody>
      </p:sp>
      <p:sp>
        <p:nvSpPr>
          <p:cNvPr id="3" name="Content Placeholder 2">
            <a:extLst>
              <a:ext uri="{FF2B5EF4-FFF2-40B4-BE49-F238E27FC236}">
                <a16:creationId xmlns:a16="http://schemas.microsoft.com/office/drawing/2014/main" id="{7D31A60C-3BC0-5DAB-EFD3-DA765C67CD57}"/>
              </a:ext>
            </a:extLst>
          </p:cNvPr>
          <p:cNvSpPr>
            <a:spLocks noGrp="1"/>
          </p:cNvSpPr>
          <p:nvPr>
            <p:ph idx="1"/>
          </p:nvPr>
        </p:nvSpPr>
        <p:spPr>
          <a:xfrm>
            <a:off x="468000" y="1424991"/>
            <a:ext cx="11244574" cy="268279"/>
          </a:xfrm>
        </p:spPr>
        <p:txBody>
          <a:bodyPr/>
          <a:lstStyle/>
          <a:p>
            <a:r>
              <a:rPr lang="en-SG" dirty="0"/>
              <a:t> Update “e)”: copy </a:t>
            </a:r>
            <a:r>
              <a:rPr lang="en-SG" dirty="0" err="1"/>
              <a:t>IOTThingName</a:t>
            </a:r>
            <a:r>
              <a:rPr lang="en-SG" dirty="0"/>
              <a:t> from </a:t>
            </a:r>
            <a:r>
              <a:rPr lang="en-SG" dirty="0" err="1"/>
              <a:t>iot-data.json</a:t>
            </a:r>
            <a:r>
              <a:rPr lang="en-SG" dirty="0"/>
              <a:t> (use Edit -&gt; Paste&lt;CR&gt;)</a:t>
            </a:r>
          </a:p>
        </p:txBody>
      </p:sp>
      <p:pic>
        <p:nvPicPr>
          <p:cNvPr id="10" name="Picture 9">
            <a:extLst>
              <a:ext uri="{FF2B5EF4-FFF2-40B4-BE49-F238E27FC236}">
                <a16:creationId xmlns:a16="http://schemas.microsoft.com/office/drawing/2014/main" id="{A262A63A-3CB4-4BAB-84D3-551D41C9EC2F}"/>
              </a:ext>
            </a:extLst>
          </p:cNvPr>
          <p:cNvPicPr>
            <a:picLocks noChangeAspect="1"/>
          </p:cNvPicPr>
          <p:nvPr/>
        </p:nvPicPr>
        <p:blipFill>
          <a:blip r:embed="rId2"/>
          <a:stretch>
            <a:fillRect/>
          </a:stretch>
        </p:blipFill>
        <p:spPr>
          <a:xfrm>
            <a:off x="2904003" y="1910892"/>
            <a:ext cx="4702636" cy="309265"/>
          </a:xfrm>
          <a:prstGeom prst="rect">
            <a:avLst/>
          </a:prstGeom>
        </p:spPr>
      </p:pic>
      <p:sp>
        <p:nvSpPr>
          <p:cNvPr id="7" name="Rectangle 6">
            <a:extLst>
              <a:ext uri="{FF2B5EF4-FFF2-40B4-BE49-F238E27FC236}">
                <a16:creationId xmlns:a16="http://schemas.microsoft.com/office/drawing/2014/main" id="{8195215F-5E44-422A-8A1C-99921C2F1349}"/>
              </a:ext>
            </a:extLst>
          </p:cNvPr>
          <p:cNvSpPr/>
          <p:nvPr/>
        </p:nvSpPr>
        <p:spPr>
          <a:xfrm>
            <a:off x="4135583" y="1888878"/>
            <a:ext cx="2847108" cy="15586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3321034-3365-4539-B5E9-34523EA6076D}"/>
              </a:ext>
            </a:extLst>
          </p:cNvPr>
          <p:cNvPicPr>
            <a:picLocks noChangeAspect="1"/>
          </p:cNvPicPr>
          <p:nvPr/>
        </p:nvPicPr>
        <p:blipFill>
          <a:blip r:embed="rId3"/>
          <a:stretch>
            <a:fillRect/>
          </a:stretch>
        </p:blipFill>
        <p:spPr>
          <a:xfrm>
            <a:off x="467999" y="2580744"/>
            <a:ext cx="5392474" cy="2791655"/>
          </a:xfrm>
          <a:prstGeom prst="rect">
            <a:avLst/>
          </a:prstGeom>
        </p:spPr>
      </p:pic>
      <p:pic>
        <p:nvPicPr>
          <p:cNvPr id="12" name="Picture 11">
            <a:extLst>
              <a:ext uri="{FF2B5EF4-FFF2-40B4-BE49-F238E27FC236}">
                <a16:creationId xmlns:a16="http://schemas.microsoft.com/office/drawing/2014/main" id="{DA2D96B9-EE63-4E67-981F-8B8D32FE47EA}"/>
              </a:ext>
            </a:extLst>
          </p:cNvPr>
          <p:cNvPicPr>
            <a:picLocks noChangeAspect="1"/>
          </p:cNvPicPr>
          <p:nvPr/>
        </p:nvPicPr>
        <p:blipFill>
          <a:blip r:embed="rId4"/>
          <a:stretch>
            <a:fillRect/>
          </a:stretch>
        </p:blipFill>
        <p:spPr>
          <a:xfrm>
            <a:off x="2702850" y="3428999"/>
            <a:ext cx="3740897" cy="2851667"/>
          </a:xfrm>
          <a:prstGeom prst="rect">
            <a:avLst/>
          </a:prstGeom>
        </p:spPr>
      </p:pic>
      <p:pic>
        <p:nvPicPr>
          <p:cNvPr id="15" name="Picture 14">
            <a:extLst>
              <a:ext uri="{FF2B5EF4-FFF2-40B4-BE49-F238E27FC236}">
                <a16:creationId xmlns:a16="http://schemas.microsoft.com/office/drawing/2014/main" id="{876B4FF6-38C5-4617-B3CE-849201DF9FAF}"/>
              </a:ext>
            </a:extLst>
          </p:cNvPr>
          <p:cNvPicPr>
            <a:picLocks noChangeAspect="1"/>
          </p:cNvPicPr>
          <p:nvPr/>
        </p:nvPicPr>
        <p:blipFill>
          <a:blip r:embed="rId5"/>
          <a:stretch>
            <a:fillRect/>
          </a:stretch>
        </p:blipFill>
        <p:spPr>
          <a:xfrm>
            <a:off x="6955119" y="2580744"/>
            <a:ext cx="5098072" cy="2644207"/>
          </a:xfrm>
          <a:prstGeom prst="rect">
            <a:avLst/>
          </a:prstGeom>
        </p:spPr>
      </p:pic>
    </p:spTree>
    <p:extLst>
      <p:ext uri="{BB962C8B-B14F-4D97-AF65-F5344CB8AC3E}">
        <p14:creationId xmlns:p14="http://schemas.microsoft.com/office/powerpoint/2010/main" val="23963933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615AC-BA14-5BE2-AEAC-003ABA8ECD2D}"/>
              </a:ext>
            </a:extLst>
          </p:cNvPr>
          <p:cNvSpPr>
            <a:spLocks noGrp="1"/>
          </p:cNvSpPr>
          <p:nvPr>
            <p:ph type="title"/>
          </p:nvPr>
        </p:nvSpPr>
        <p:spPr/>
        <p:txBody>
          <a:bodyPr/>
          <a:lstStyle/>
          <a:p>
            <a:r>
              <a:rPr lang="en-SG" dirty="0"/>
              <a:t>Setup certificate (11/11)</a:t>
            </a:r>
          </a:p>
        </p:txBody>
      </p:sp>
      <p:sp>
        <p:nvSpPr>
          <p:cNvPr id="3" name="Content Placeholder 2">
            <a:extLst>
              <a:ext uri="{FF2B5EF4-FFF2-40B4-BE49-F238E27FC236}">
                <a16:creationId xmlns:a16="http://schemas.microsoft.com/office/drawing/2014/main" id="{7D31A60C-3BC0-5DAB-EFD3-DA765C67CD57}"/>
              </a:ext>
            </a:extLst>
          </p:cNvPr>
          <p:cNvSpPr>
            <a:spLocks noGrp="1"/>
          </p:cNvSpPr>
          <p:nvPr>
            <p:ph idx="1"/>
          </p:nvPr>
        </p:nvSpPr>
        <p:spPr>
          <a:xfrm>
            <a:off x="468000" y="1424991"/>
            <a:ext cx="11244574" cy="268279"/>
          </a:xfrm>
        </p:spPr>
        <p:txBody>
          <a:bodyPr/>
          <a:lstStyle/>
          <a:p>
            <a:r>
              <a:rPr lang="en-SG" dirty="0"/>
              <a:t>Can check written information by “f)”</a:t>
            </a:r>
          </a:p>
        </p:txBody>
      </p:sp>
      <p:pic>
        <p:nvPicPr>
          <p:cNvPr id="5" name="Picture 4">
            <a:extLst>
              <a:ext uri="{FF2B5EF4-FFF2-40B4-BE49-F238E27FC236}">
                <a16:creationId xmlns:a16="http://schemas.microsoft.com/office/drawing/2014/main" id="{2A881277-046B-FC1E-9668-9CE5B90855BF}"/>
              </a:ext>
            </a:extLst>
          </p:cNvPr>
          <p:cNvPicPr>
            <a:picLocks noChangeAspect="1"/>
          </p:cNvPicPr>
          <p:nvPr/>
        </p:nvPicPr>
        <p:blipFill>
          <a:blip r:embed="rId2"/>
          <a:stretch>
            <a:fillRect/>
          </a:stretch>
        </p:blipFill>
        <p:spPr>
          <a:xfrm>
            <a:off x="2558973" y="2367783"/>
            <a:ext cx="6810375" cy="3257550"/>
          </a:xfrm>
          <a:prstGeom prst="rect">
            <a:avLst/>
          </a:prstGeom>
        </p:spPr>
      </p:pic>
      <p:sp>
        <p:nvSpPr>
          <p:cNvPr id="6" name="Rectangle 5">
            <a:extLst>
              <a:ext uri="{FF2B5EF4-FFF2-40B4-BE49-F238E27FC236}">
                <a16:creationId xmlns:a16="http://schemas.microsoft.com/office/drawing/2014/main" id="{8E240B3D-4E72-46C9-BC0A-FA66EB5A152B}"/>
              </a:ext>
            </a:extLst>
          </p:cNvPr>
          <p:cNvSpPr/>
          <p:nvPr/>
        </p:nvSpPr>
        <p:spPr>
          <a:xfrm>
            <a:off x="2421083" y="3996558"/>
            <a:ext cx="2847108" cy="155865"/>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7232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67999" y="332539"/>
            <a:ext cx="11244575" cy="720197"/>
          </a:xfrm>
        </p:spPr>
        <p:txBody>
          <a:bodyPr/>
          <a:lstStyle/>
          <a:p>
            <a:r>
              <a:rPr lang="en-US" dirty="0"/>
              <a:t>Introduction RA6M5 Cloud Kit</a:t>
            </a:r>
            <a:br>
              <a:rPr lang="en-US" dirty="0"/>
            </a:br>
            <a:r>
              <a:rPr lang="en-US" sz="2000" dirty="0"/>
              <a:t>CK-RA6M5</a:t>
            </a:r>
            <a:endParaRPr kumimoji="1" lang="en-US" dirty="0"/>
          </a:p>
        </p:txBody>
      </p:sp>
      <p:pic>
        <p:nvPicPr>
          <p:cNvPr id="4" name="Picture 3">
            <a:extLst>
              <a:ext uri="{FF2B5EF4-FFF2-40B4-BE49-F238E27FC236}">
                <a16:creationId xmlns:a16="http://schemas.microsoft.com/office/drawing/2014/main" id="{4B1E0120-EF3B-45CF-9C83-728230FB9174}"/>
              </a:ext>
            </a:extLst>
          </p:cNvPr>
          <p:cNvPicPr>
            <a:picLocks noChangeAspect="1"/>
          </p:cNvPicPr>
          <p:nvPr/>
        </p:nvPicPr>
        <p:blipFill>
          <a:blip r:embed="rId2"/>
          <a:stretch>
            <a:fillRect/>
          </a:stretch>
        </p:blipFill>
        <p:spPr>
          <a:xfrm>
            <a:off x="467999" y="1527255"/>
            <a:ext cx="11107918" cy="3985020"/>
          </a:xfrm>
          <a:prstGeom prst="rect">
            <a:avLst/>
          </a:prstGeom>
        </p:spPr>
      </p:pic>
    </p:spTree>
    <p:extLst>
      <p:ext uri="{BB962C8B-B14F-4D97-AF65-F5344CB8AC3E}">
        <p14:creationId xmlns:p14="http://schemas.microsoft.com/office/powerpoint/2010/main" val="9421193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l"/>
            <a:r>
              <a:rPr lang="en-GB" noProof="0" dirty="0"/>
              <a:t>Page </a:t>
            </a:r>
            <a:fld id="{3FD030EF-7044-4946-962A-5D7D09BD1B34}" type="slidenum">
              <a:rPr lang="en-GB" noProof="0" smtClean="0"/>
              <a:pPr algn="l"/>
              <a:t>60</a:t>
            </a:fld>
            <a:endParaRPr lang="en-GB" noProof="0" dirty="0"/>
          </a:p>
        </p:txBody>
      </p:sp>
      <p:sp>
        <p:nvSpPr>
          <p:cNvPr id="5" name="Text Placeholder 4"/>
          <p:cNvSpPr>
            <a:spLocks noGrp="1"/>
          </p:cNvSpPr>
          <p:nvPr>
            <p:ph type="body" sz="quarter" idx="16"/>
          </p:nvPr>
        </p:nvSpPr>
        <p:spPr>
          <a:xfrm>
            <a:off x="468000" y="1080000"/>
            <a:ext cx="9426498" cy="964065"/>
          </a:xfrm>
        </p:spPr>
        <p:txBody>
          <a:bodyPr/>
          <a:lstStyle/>
          <a:p>
            <a:r>
              <a:rPr lang="en-SG" dirty="0"/>
              <a:t>Start AWS + Ethernet application</a:t>
            </a:r>
            <a:endParaRPr lang="en-GB" dirty="0"/>
          </a:p>
        </p:txBody>
      </p:sp>
    </p:spTree>
    <p:custDataLst>
      <p:tags r:id="rId1"/>
    </p:custDataLst>
    <p:extLst>
      <p:ext uri="{BB962C8B-B14F-4D97-AF65-F5344CB8AC3E}">
        <p14:creationId xmlns:p14="http://schemas.microsoft.com/office/powerpoint/2010/main" val="36176589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9181E-9181-4DDB-B54E-5ED00DCC1D63}"/>
              </a:ext>
            </a:extLst>
          </p:cNvPr>
          <p:cNvSpPr>
            <a:spLocks noGrp="1"/>
          </p:cNvSpPr>
          <p:nvPr>
            <p:ph type="title"/>
          </p:nvPr>
        </p:nvSpPr>
        <p:spPr/>
        <p:txBody>
          <a:bodyPr/>
          <a:lstStyle/>
          <a:p>
            <a:r>
              <a:rPr lang="en-US" dirty="0"/>
              <a:t>Start AWS + Ethernet application</a:t>
            </a:r>
          </a:p>
        </p:txBody>
      </p:sp>
      <p:sp>
        <p:nvSpPr>
          <p:cNvPr id="13" name="Content Placeholder 2">
            <a:extLst>
              <a:ext uri="{FF2B5EF4-FFF2-40B4-BE49-F238E27FC236}">
                <a16:creationId xmlns:a16="http://schemas.microsoft.com/office/drawing/2014/main" id="{38BD803E-1940-4D2D-B07B-94ED00B79A8F}"/>
              </a:ext>
            </a:extLst>
          </p:cNvPr>
          <p:cNvSpPr>
            <a:spLocks noGrp="1"/>
          </p:cNvSpPr>
          <p:nvPr>
            <p:ph idx="1"/>
          </p:nvPr>
        </p:nvSpPr>
        <p:spPr>
          <a:xfrm>
            <a:off x="468000" y="1424991"/>
            <a:ext cx="11244574" cy="301878"/>
          </a:xfrm>
        </p:spPr>
        <p:txBody>
          <a:bodyPr/>
          <a:lstStyle/>
          <a:p>
            <a:r>
              <a:rPr lang="en-SG" sz="1800" dirty="0"/>
              <a:t>AWS + Ethernet loaded on board, reset board by S1 (Red button) to start for application</a:t>
            </a:r>
          </a:p>
        </p:txBody>
      </p:sp>
      <p:pic>
        <p:nvPicPr>
          <p:cNvPr id="5" name="Picture 4">
            <a:extLst>
              <a:ext uri="{FF2B5EF4-FFF2-40B4-BE49-F238E27FC236}">
                <a16:creationId xmlns:a16="http://schemas.microsoft.com/office/drawing/2014/main" id="{0A2A87B1-DC5B-46BD-A79D-9380CC33F67B}"/>
              </a:ext>
            </a:extLst>
          </p:cNvPr>
          <p:cNvPicPr>
            <a:picLocks noChangeAspect="1"/>
          </p:cNvPicPr>
          <p:nvPr/>
        </p:nvPicPr>
        <p:blipFill>
          <a:blip r:embed="rId2"/>
          <a:stretch>
            <a:fillRect/>
          </a:stretch>
        </p:blipFill>
        <p:spPr>
          <a:xfrm>
            <a:off x="467999" y="1880168"/>
            <a:ext cx="5943192" cy="3097664"/>
          </a:xfrm>
          <a:prstGeom prst="rect">
            <a:avLst/>
          </a:prstGeom>
        </p:spPr>
      </p:pic>
      <p:sp>
        <p:nvSpPr>
          <p:cNvPr id="17" name="Content Placeholder 2">
            <a:extLst>
              <a:ext uri="{FF2B5EF4-FFF2-40B4-BE49-F238E27FC236}">
                <a16:creationId xmlns:a16="http://schemas.microsoft.com/office/drawing/2014/main" id="{E91055C6-70E5-4660-B08B-832CD9F11539}"/>
              </a:ext>
            </a:extLst>
          </p:cNvPr>
          <p:cNvSpPr txBox="1">
            <a:spLocks/>
          </p:cNvSpPr>
          <p:nvPr/>
        </p:nvSpPr>
        <p:spPr>
          <a:xfrm>
            <a:off x="6818290" y="3033651"/>
            <a:ext cx="5148574" cy="1069267"/>
          </a:xfrm>
          <a:prstGeom prst="rect">
            <a:avLst/>
          </a:prstGeom>
        </p:spPr>
        <p:txBody>
          <a:bodyPr vert="horz" wrap="square" lIns="0" tIns="0" rIns="0" bIns="0" rtlCol="0">
            <a:spAutoFit/>
          </a:bodyPr>
          <a:lstStyle>
            <a:lvl1pPr marL="0" indent="0" algn="l" defTabSz="914400" rtl="0" eaLnBrk="1" latinLnBrk="0" hangingPunct="1">
              <a:lnSpc>
                <a:spcPct val="120000"/>
              </a:lnSpc>
              <a:spcBef>
                <a:spcPts val="0"/>
              </a:spcBef>
              <a:spcAft>
                <a:spcPts val="800"/>
              </a:spcAft>
              <a:buFont typeface="Arial" panose="020B0604020202020204" pitchFamily="34" charset="0"/>
              <a:buNone/>
              <a:defRPr kumimoji="1" sz="1600" kern="1200">
                <a:solidFill>
                  <a:schemeClr val="tx1"/>
                </a:solidFill>
                <a:latin typeface="+mn-lt"/>
                <a:ea typeface="+mn-ea"/>
                <a:cs typeface="+mn-cs"/>
              </a:defRPr>
            </a:lvl1pPr>
            <a:lvl2pPr marL="1778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2pPr>
            <a:lvl3pPr marL="3556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3pPr>
            <a:lvl4pPr marL="539750" indent="-184150"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4pPr>
            <a:lvl5pPr marL="719138" indent="-179388"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r>
              <a:rPr lang="en-SG" sz="1800" dirty="0"/>
              <a:t>Choose “4” to start for application</a:t>
            </a:r>
          </a:p>
          <a:p>
            <a:r>
              <a:rPr lang="en-SG" sz="1800" dirty="0"/>
              <a:t>Data from board will be publish on AWS and can be view on dash board. </a:t>
            </a:r>
          </a:p>
        </p:txBody>
      </p:sp>
      <p:sp>
        <p:nvSpPr>
          <p:cNvPr id="7" name="Rectangle 6">
            <a:extLst>
              <a:ext uri="{FF2B5EF4-FFF2-40B4-BE49-F238E27FC236}">
                <a16:creationId xmlns:a16="http://schemas.microsoft.com/office/drawing/2014/main" id="{32011C7F-19A4-4410-9790-93D23203437A}"/>
              </a:ext>
            </a:extLst>
          </p:cNvPr>
          <p:cNvSpPr/>
          <p:nvPr/>
        </p:nvSpPr>
        <p:spPr>
          <a:xfrm>
            <a:off x="467998" y="3096810"/>
            <a:ext cx="1529477" cy="1802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58472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lgn="l"/>
            <a:r>
              <a:rPr lang="en-GB" noProof="0" dirty="0"/>
              <a:t>Page </a:t>
            </a:r>
            <a:fld id="{3FD030EF-7044-4946-962A-5D7D09BD1B34}" type="slidenum">
              <a:rPr lang="en-GB" noProof="0" smtClean="0"/>
              <a:pPr algn="l"/>
              <a:t>62</a:t>
            </a:fld>
            <a:endParaRPr lang="en-GB" noProof="0" dirty="0"/>
          </a:p>
        </p:txBody>
      </p:sp>
      <p:sp>
        <p:nvSpPr>
          <p:cNvPr id="5" name="Text Placeholder 4"/>
          <p:cNvSpPr>
            <a:spLocks noGrp="1"/>
          </p:cNvSpPr>
          <p:nvPr>
            <p:ph type="body" sz="quarter" idx="16"/>
          </p:nvPr>
        </p:nvSpPr>
        <p:spPr>
          <a:xfrm>
            <a:off x="468000" y="1080000"/>
            <a:ext cx="9426498" cy="964065"/>
          </a:xfrm>
        </p:spPr>
        <p:txBody>
          <a:bodyPr/>
          <a:lstStyle/>
          <a:p>
            <a:r>
              <a:rPr lang="en-SG" dirty="0"/>
              <a:t>Hands-on</a:t>
            </a:r>
            <a:endParaRPr lang="en-GB" dirty="0"/>
          </a:p>
        </p:txBody>
      </p:sp>
    </p:spTree>
    <p:custDataLst>
      <p:tags r:id="rId1"/>
    </p:custDataLst>
    <p:extLst>
      <p:ext uri="{BB962C8B-B14F-4D97-AF65-F5344CB8AC3E}">
        <p14:creationId xmlns:p14="http://schemas.microsoft.com/office/powerpoint/2010/main" val="25106118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cap="all" dirty="0"/>
              <a:t>Demo and </a:t>
            </a:r>
            <a:r>
              <a:rPr lang="en-US" cap="all" dirty="0" err="1"/>
              <a:t>HandS-on</a:t>
            </a:r>
            <a:endParaRPr lang="en-US" dirty="0"/>
          </a:p>
        </p:txBody>
      </p:sp>
      <p:sp>
        <p:nvSpPr>
          <p:cNvPr id="4" name="Inhaltsplatzhalter 3"/>
          <p:cNvSpPr>
            <a:spLocks noGrp="1"/>
          </p:cNvSpPr>
          <p:nvPr>
            <p:ph idx="1"/>
          </p:nvPr>
        </p:nvSpPr>
        <p:spPr>
          <a:xfrm>
            <a:off x="468000" y="1424991"/>
            <a:ext cx="11244574" cy="2258567"/>
          </a:xfrm>
        </p:spPr>
        <p:txBody>
          <a:bodyPr/>
          <a:lstStyle/>
          <a:p>
            <a:pPr lvl="3">
              <a:buFont typeface="Wingdings" panose="05000000000000000000" pitchFamily="2" charset="2"/>
              <a:buChar char="ü"/>
            </a:pPr>
            <a:r>
              <a:rPr lang="en-US" b="1" dirty="0">
                <a:solidFill>
                  <a:schemeClr val="bg1">
                    <a:lumMod val="75000"/>
                  </a:schemeClr>
                </a:solidFill>
              </a:rPr>
              <a:t>Demo Cloud applications</a:t>
            </a:r>
          </a:p>
          <a:p>
            <a:pPr lvl="3">
              <a:buFont typeface="Wingdings" panose="05000000000000000000" pitchFamily="2" charset="2"/>
              <a:buChar char="ü"/>
            </a:pPr>
            <a:r>
              <a:rPr lang="en-US" b="1" dirty="0"/>
              <a:t>Demo create project Blinky (hand-on)</a:t>
            </a:r>
          </a:p>
          <a:p>
            <a:pPr lvl="3">
              <a:buFont typeface="Wingdings" panose="05000000000000000000" pitchFamily="2" charset="2"/>
              <a:buChar char="ü"/>
            </a:pPr>
            <a:r>
              <a:rPr lang="en-US" b="1" dirty="0">
                <a:solidFill>
                  <a:schemeClr val="bg1">
                    <a:lumMod val="75000"/>
                  </a:schemeClr>
                </a:solidFill>
              </a:rPr>
              <a:t>Demo print data to </a:t>
            </a:r>
            <a:r>
              <a:rPr lang="en-US" b="1" dirty="0" err="1">
                <a:solidFill>
                  <a:schemeClr val="bg1">
                    <a:lumMod val="75000"/>
                  </a:schemeClr>
                </a:solidFill>
              </a:rPr>
              <a:t>teraterm</a:t>
            </a:r>
            <a:r>
              <a:rPr lang="en-US" b="1" dirty="0">
                <a:solidFill>
                  <a:schemeClr val="bg1">
                    <a:lumMod val="75000"/>
                  </a:schemeClr>
                </a:solidFill>
              </a:rPr>
              <a:t> using UART (hand-on)</a:t>
            </a:r>
          </a:p>
          <a:p>
            <a:pPr lvl="3">
              <a:buFont typeface="Wingdings" panose="05000000000000000000" pitchFamily="2" charset="2"/>
              <a:buChar char="ü"/>
            </a:pPr>
            <a:r>
              <a:rPr lang="en-US" b="1" dirty="0">
                <a:solidFill>
                  <a:schemeClr val="bg1">
                    <a:lumMod val="75000"/>
                  </a:schemeClr>
                </a:solidFill>
              </a:rPr>
              <a:t>Demo read Data from HS3001 sensor (hand-on)</a:t>
            </a:r>
          </a:p>
          <a:p>
            <a:pPr lvl="3">
              <a:buFont typeface="Wingdings" panose="05000000000000000000" pitchFamily="2" charset="2"/>
              <a:buChar char="ü"/>
            </a:pPr>
            <a:r>
              <a:rPr lang="en-US" b="1" dirty="0">
                <a:solidFill>
                  <a:schemeClr val="bg1">
                    <a:lumMod val="85000"/>
                  </a:schemeClr>
                </a:solidFill>
              </a:rPr>
              <a:t>Demo </a:t>
            </a:r>
            <a:r>
              <a:rPr kumimoji="1" lang="en-US" sz="1600" b="1" dirty="0">
                <a:solidFill>
                  <a:schemeClr val="bg1">
                    <a:lumMod val="85000"/>
                  </a:schemeClr>
                </a:solidFill>
              </a:rPr>
              <a:t>Read Data from external </a:t>
            </a:r>
            <a:r>
              <a:rPr lang="en-US" sz="1600" b="1" dirty="0">
                <a:solidFill>
                  <a:schemeClr val="bg1">
                    <a:lumMod val="85000"/>
                  </a:schemeClr>
                </a:solidFill>
              </a:rPr>
              <a:t>SENSOR using </a:t>
            </a:r>
            <a:r>
              <a:rPr kumimoji="1" lang="en-US" sz="1600" b="1" dirty="0">
                <a:solidFill>
                  <a:schemeClr val="bg1">
                    <a:lumMod val="85000"/>
                  </a:schemeClr>
                </a:solidFill>
              </a:rPr>
              <a:t>i2c </a:t>
            </a:r>
            <a:r>
              <a:rPr lang="en-US" sz="1600" b="1" dirty="0">
                <a:solidFill>
                  <a:schemeClr val="bg1">
                    <a:lumMod val="85000"/>
                  </a:schemeClr>
                </a:solidFill>
              </a:rPr>
              <a:t>(adxl345)</a:t>
            </a:r>
          </a:p>
          <a:p>
            <a:pPr lvl="3">
              <a:buFont typeface="Wingdings" panose="05000000000000000000" pitchFamily="2" charset="2"/>
              <a:buChar char="ü"/>
            </a:pPr>
            <a:r>
              <a:rPr kumimoji="1" lang="en-US" sz="1600" b="1" dirty="0">
                <a:solidFill>
                  <a:schemeClr val="bg1">
                    <a:lumMod val="85000"/>
                  </a:schemeClr>
                </a:solidFill>
              </a:rPr>
              <a:t>Read Data from external </a:t>
            </a:r>
            <a:r>
              <a:rPr lang="en-US" sz="1600" b="1" dirty="0">
                <a:solidFill>
                  <a:schemeClr val="bg1">
                    <a:lumMod val="85000"/>
                  </a:schemeClr>
                </a:solidFill>
              </a:rPr>
              <a:t>SENSOR using SPI (MAX31722)</a:t>
            </a:r>
            <a:endParaRPr lang="en-US" b="1" dirty="0">
              <a:solidFill>
                <a:schemeClr val="bg1">
                  <a:lumMod val="85000"/>
                </a:schemeClr>
              </a:solidFill>
            </a:endParaRPr>
          </a:p>
        </p:txBody>
      </p:sp>
    </p:spTree>
    <p:extLst>
      <p:ext uri="{BB962C8B-B14F-4D97-AF65-F5344CB8AC3E}">
        <p14:creationId xmlns:p14="http://schemas.microsoft.com/office/powerpoint/2010/main" val="38104149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4D74-FAF8-49FC-BE70-50B09C39FB42}"/>
              </a:ext>
            </a:extLst>
          </p:cNvPr>
          <p:cNvSpPr>
            <a:spLocks noGrp="1"/>
          </p:cNvSpPr>
          <p:nvPr>
            <p:ph type="title"/>
          </p:nvPr>
        </p:nvSpPr>
        <p:spPr>
          <a:xfrm>
            <a:off x="467999" y="332539"/>
            <a:ext cx="11244575" cy="720197"/>
          </a:xfrm>
        </p:spPr>
        <p:txBody>
          <a:bodyPr/>
          <a:lstStyle/>
          <a:p>
            <a:r>
              <a:rPr kumimoji="1" lang="en-US" dirty="0"/>
              <a:t>Demo and Hands on</a:t>
            </a:r>
            <a:br>
              <a:rPr kumimoji="1" lang="en-US" dirty="0"/>
            </a:br>
            <a:r>
              <a:rPr kumimoji="1" lang="en-US" sz="2000" dirty="0"/>
              <a:t>Blinky demo</a:t>
            </a:r>
            <a:endParaRPr lang="en-US" dirty="0"/>
          </a:p>
        </p:txBody>
      </p:sp>
      <p:pic>
        <p:nvPicPr>
          <p:cNvPr id="7" name="Content Placeholder 6">
            <a:extLst>
              <a:ext uri="{FF2B5EF4-FFF2-40B4-BE49-F238E27FC236}">
                <a16:creationId xmlns:a16="http://schemas.microsoft.com/office/drawing/2014/main" id="{2CA2C94F-6097-4031-91D8-A73C21E4A7A3}"/>
              </a:ext>
            </a:extLst>
          </p:cNvPr>
          <p:cNvPicPr>
            <a:picLocks noGrp="1" noChangeAspect="1"/>
          </p:cNvPicPr>
          <p:nvPr>
            <p:ph idx="1"/>
          </p:nvPr>
        </p:nvPicPr>
        <p:blipFill>
          <a:blip r:embed="rId2"/>
          <a:stretch>
            <a:fillRect/>
          </a:stretch>
        </p:blipFill>
        <p:spPr>
          <a:xfrm>
            <a:off x="467999" y="2614617"/>
            <a:ext cx="4614381" cy="2486549"/>
          </a:xfrm>
        </p:spPr>
      </p:pic>
      <p:sp>
        <p:nvSpPr>
          <p:cNvPr id="10" name="Content Placeholder 2">
            <a:extLst>
              <a:ext uri="{FF2B5EF4-FFF2-40B4-BE49-F238E27FC236}">
                <a16:creationId xmlns:a16="http://schemas.microsoft.com/office/drawing/2014/main" id="{0BACC5F2-0A9A-4A86-9096-FDFF9106894F}"/>
              </a:ext>
            </a:extLst>
          </p:cNvPr>
          <p:cNvSpPr txBox="1">
            <a:spLocks/>
          </p:cNvSpPr>
          <p:nvPr/>
        </p:nvSpPr>
        <p:spPr>
          <a:xfrm>
            <a:off x="468000" y="1424992"/>
            <a:ext cx="11244574" cy="976165"/>
          </a:xfrm>
          <a:prstGeom prst="rect">
            <a:avLst/>
          </a:prstGeom>
          <a:ln>
            <a:noFill/>
          </a:ln>
        </p:spPr>
        <p:txBody>
          <a:bodyPr vert="horz" wrap="square" lIns="0" tIns="0" rIns="0" bIns="0" rtlCol="0">
            <a:spAutoFit/>
          </a:bodyPr>
          <a:lstStyle>
            <a:lvl1pPr marL="177800" indent="-177800" algn="l" defTabSz="914400" rtl="0" eaLnBrk="1" latinLnBrk="0" hangingPunct="1">
              <a:lnSpc>
                <a:spcPct val="120000"/>
              </a:lnSpc>
              <a:spcBef>
                <a:spcPts val="0"/>
              </a:spcBef>
              <a:spcAft>
                <a:spcPts val="1800"/>
              </a:spcAft>
              <a:buClr>
                <a:schemeClr val="tx2"/>
              </a:buClr>
              <a:buFont typeface="Wingdings" panose="05000000000000000000" pitchFamily="2" charset="2"/>
              <a:buChar char="§"/>
              <a:tabLst>
                <a:tab pos="7177088" algn="r"/>
              </a:tabLst>
              <a:defRPr kumimoji="1" sz="1600" kern="1200">
                <a:solidFill>
                  <a:schemeClr val="tx1"/>
                </a:solidFill>
                <a:latin typeface="+mn-lt"/>
                <a:ea typeface="+mn-ea"/>
                <a:cs typeface="+mn-cs"/>
              </a:defRPr>
            </a:lvl1pPr>
            <a:lvl2pPr marL="1778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2pPr>
            <a:lvl3pPr marL="3556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3pPr>
            <a:lvl4pPr marL="539750" indent="-184150"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4pPr>
            <a:lvl5pPr marL="719138" indent="-179388"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342900" indent="-342900">
              <a:lnSpc>
                <a:spcPct val="50000"/>
              </a:lnSpc>
              <a:buFont typeface="+mj-lt"/>
              <a:buAutoNum type="arabicPeriod"/>
            </a:pPr>
            <a:r>
              <a:rPr lang="en-US" dirty="0"/>
              <a:t>Open e2studio and choose the path to create workspace.</a:t>
            </a:r>
          </a:p>
          <a:p>
            <a:pPr marL="342900" indent="-342900">
              <a:lnSpc>
                <a:spcPct val="50000"/>
              </a:lnSpc>
              <a:buFont typeface="+mj-lt"/>
              <a:buAutoNum type="arabicPeriod"/>
            </a:pPr>
            <a:endParaRPr lang="en-US" dirty="0"/>
          </a:p>
          <a:p>
            <a:endParaRPr lang="en-US" dirty="0"/>
          </a:p>
        </p:txBody>
      </p:sp>
      <p:pic>
        <p:nvPicPr>
          <p:cNvPr id="12" name="Picture 11">
            <a:extLst>
              <a:ext uri="{FF2B5EF4-FFF2-40B4-BE49-F238E27FC236}">
                <a16:creationId xmlns:a16="http://schemas.microsoft.com/office/drawing/2014/main" id="{F1980B41-AF05-4C58-8CB6-35895BAF9E50}"/>
              </a:ext>
            </a:extLst>
          </p:cNvPr>
          <p:cNvPicPr>
            <a:picLocks noChangeAspect="1"/>
          </p:cNvPicPr>
          <p:nvPr/>
        </p:nvPicPr>
        <p:blipFill>
          <a:blip r:embed="rId3"/>
          <a:stretch>
            <a:fillRect/>
          </a:stretch>
        </p:blipFill>
        <p:spPr>
          <a:xfrm>
            <a:off x="5438317" y="2153883"/>
            <a:ext cx="6285683" cy="3408018"/>
          </a:xfrm>
          <a:prstGeom prst="rect">
            <a:avLst/>
          </a:prstGeom>
        </p:spPr>
      </p:pic>
    </p:spTree>
    <p:extLst>
      <p:ext uri="{BB962C8B-B14F-4D97-AF65-F5344CB8AC3E}">
        <p14:creationId xmlns:p14="http://schemas.microsoft.com/office/powerpoint/2010/main" val="11233448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4D74-FAF8-49FC-BE70-50B09C39FB42}"/>
              </a:ext>
            </a:extLst>
          </p:cNvPr>
          <p:cNvSpPr>
            <a:spLocks noGrp="1"/>
          </p:cNvSpPr>
          <p:nvPr>
            <p:ph type="title"/>
          </p:nvPr>
        </p:nvSpPr>
        <p:spPr>
          <a:xfrm>
            <a:off x="467999" y="332539"/>
            <a:ext cx="11244575" cy="720197"/>
          </a:xfrm>
        </p:spPr>
        <p:txBody>
          <a:bodyPr/>
          <a:lstStyle/>
          <a:p>
            <a:r>
              <a:rPr kumimoji="1" lang="en-US" dirty="0"/>
              <a:t>Demo and Hands on</a:t>
            </a:r>
            <a:br>
              <a:rPr kumimoji="1" lang="en-US" dirty="0"/>
            </a:br>
            <a:r>
              <a:rPr kumimoji="1" lang="en-US" sz="2000" dirty="0"/>
              <a:t>Blinky demo</a:t>
            </a:r>
            <a:endParaRPr lang="en-US" dirty="0"/>
          </a:p>
        </p:txBody>
      </p:sp>
      <p:sp>
        <p:nvSpPr>
          <p:cNvPr id="10" name="Content Placeholder 2">
            <a:extLst>
              <a:ext uri="{FF2B5EF4-FFF2-40B4-BE49-F238E27FC236}">
                <a16:creationId xmlns:a16="http://schemas.microsoft.com/office/drawing/2014/main" id="{0BACC5F2-0A9A-4A86-9096-FDFF9106894F}"/>
              </a:ext>
            </a:extLst>
          </p:cNvPr>
          <p:cNvSpPr txBox="1">
            <a:spLocks/>
          </p:cNvSpPr>
          <p:nvPr/>
        </p:nvSpPr>
        <p:spPr>
          <a:xfrm>
            <a:off x="468000" y="1424992"/>
            <a:ext cx="11244574" cy="622222"/>
          </a:xfrm>
          <a:prstGeom prst="rect">
            <a:avLst/>
          </a:prstGeom>
          <a:ln>
            <a:noFill/>
          </a:ln>
        </p:spPr>
        <p:txBody>
          <a:bodyPr vert="horz" wrap="square" lIns="0" tIns="0" rIns="0" bIns="0" rtlCol="0">
            <a:spAutoFit/>
          </a:bodyPr>
          <a:lstStyle>
            <a:lvl1pPr marL="177800" indent="-177800" algn="l" defTabSz="914400" rtl="0" eaLnBrk="1" latinLnBrk="0" hangingPunct="1">
              <a:lnSpc>
                <a:spcPct val="120000"/>
              </a:lnSpc>
              <a:spcBef>
                <a:spcPts val="0"/>
              </a:spcBef>
              <a:spcAft>
                <a:spcPts val="1800"/>
              </a:spcAft>
              <a:buClr>
                <a:schemeClr val="tx2"/>
              </a:buClr>
              <a:buFont typeface="Wingdings" panose="05000000000000000000" pitchFamily="2" charset="2"/>
              <a:buChar char="§"/>
              <a:tabLst>
                <a:tab pos="7177088" algn="r"/>
              </a:tabLst>
              <a:defRPr kumimoji="1" sz="1600" kern="1200">
                <a:solidFill>
                  <a:schemeClr val="tx1"/>
                </a:solidFill>
                <a:latin typeface="+mn-lt"/>
                <a:ea typeface="+mn-ea"/>
                <a:cs typeface="+mn-cs"/>
              </a:defRPr>
            </a:lvl1pPr>
            <a:lvl2pPr marL="1778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2pPr>
            <a:lvl3pPr marL="3556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3pPr>
            <a:lvl4pPr marL="539750" indent="-184150"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4pPr>
            <a:lvl5pPr marL="719138" indent="-179388"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342900" indent="-342900">
              <a:lnSpc>
                <a:spcPct val="50000"/>
              </a:lnSpc>
              <a:buFont typeface="+mj-lt"/>
              <a:buAutoNum type="arabicPeriod" startAt="2"/>
            </a:pPr>
            <a:r>
              <a:rPr lang="en-US" dirty="0"/>
              <a:t>Go to “File -&gt; New -&gt; Renesas C/C++ Project -&gt; Renesas RA” to create new project for RA MCU</a:t>
            </a:r>
          </a:p>
          <a:p>
            <a:endParaRPr lang="en-US" dirty="0"/>
          </a:p>
        </p:txBody>
      </p:sp>
      <p:pic>
        <p:nvPicPr>
          <p:cNvPr id="6" name="Picture 5">
            <a:extLst>
              <a:ext uri="{FF2B5EF4-FFF2-40B4-BE49-F238E27FC236}">
                <a16:creationId xmlns:a16="http://schemas.microsoft.com/office/drawing/2014/main" id="{F06F6F8F-7CB1-4746-80EB-2CB651317463}"/>
              </a:ext>
            </a:extLst>
          </p:cNvPr>
          <p:cNvPicPr>
            <a:picLocks noChangeAspect="1"/>
          </p:cNvPicPr>
          <p:nvPr/>
        </p:nvPicPr>
        <p:blipFill>
          <a:blip r:embed="rId2"/>
          <a:stretch>
            <a:fillRect/>
          </a:stretch>
        </p:blipFill>
        <p:spPr>
          <a:xfrm>
            <a:off x="1392572" y="1736103"/>
            <a:ext cx="8274341" cy="4481935"/>
          </a:xfrm>
          <a:prstGeom prst="rect">
            <a:avLst/>
          </a:prstGeom>
        </p:spPr>
      </p:pic>
    </p:spTree>
    <p:extLst>
      <p:ext uri="{BB962C8B-B14F-4D97-AF65-F5344CB8AC3E}">
        <p14:creationId xmlns:p14="http://schemas.microsoft.com/office/powerpoint/2010/main" val="24724432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4D74-FAF8-49FC-BE70-50B09C39FB42}"/>
              </a:ext>
            </a:extLst>
          </p:cNvPr>
          <p:cNvSpPr>
            <a:spLocks noGrp="1"/>
          </p:cNvSpPr>
          <p:nvPr>
            <p:ph type="title"/>
          </p:nvPr>
        </p:nvSpPr>
        <p:spPr>
          <a:xfrm>
            <a:off x="467999" y="332539"/>
            <a:ext cx="11244575" cy="720197"/>
          </a:xfrm>
        </p:spPr>
        <p:txBody>
          <a:bodyPr/>
          <a:lstStyle/>
          <a:p>
            <a:r>
              <a:rPr kumimoji="1" lang="en-US" dirty="0"/>
              <a:t>Demo and Hands on</a:t>
            </a:r>
            <a:br>
              <a:rPr kumimoji="1" lang="en-US" dirty="0"/>
            </a:br>
            <a:r>
              <a:rPr kumimoji="1" lang="en-US" sz="2000" dirty="0"/>
              <a:t>Blinky demo</a:t>
            </a:r>
            <a:endParaRPr lang="en-US" dirty="0"/>
          </a:p>
        </p:txBody>
      </p:sp>
      <p:sp>
        <p:nvSpPr>
          <p:cNvPr id="10" name="Content Placeholder 2">
            <a:extLst>
              <a:ext uri="{FF2B5EF4-FFF2-40B4-BE49-F238E27FC236}">
                <a16:creationId xmlns:a16="http://schemas.microsoft.com/office/drawing/2014/main" id="{0BACC5F2-0A9A-4A86-9096-FDFF9106894F}"/>
              </a:ext>
            </a:extLst>
          </p:cNvPr>
          <p:cNvSpPr txBox="1">
            <a:spLocks/>
          </p:cNvSpPr>
          <p:nvPr/>
        </p:nvSpPr>
        <p:spPr>
          <a:xfrm>
            <a:off x="468000" y="1424992"/>
            <a:ext cx="11244574" cy="976165"/>
          </a:xfrm>
          <a:prstGeom prst="rect">
            <a:avLst/>
          </a:prstGeom>
          <a:ln>
            <a:noFill/>
          </a:ln>
        </p:spPr>
        <p:txBody>
          <a:bodyPr vert="horz" wrap="square" lIns="0" tIns="0" rIns="0" bIns="0" rtlCol="0">
            <a:spAutoFit/>
          </a:bodyPr>
          <a:lstStyle>
            <a:lvl1pPr marL="177800" indent="-177800" algn="l" defTabSz="914400" rtl="0" eaLnBrk="1" latinLnBrk="0" hangingPunct="1">
              <a:lnSpc>
                <a:spcPct val="120000"/>
              </a:lnSpc>
              <a:spcBef>
                <a:spcPts val="0"/>
              </a:spcBef>
              <a:spcAft>
                <a:spcPts val="1800"/>
              </a:spcAft>
              <a:buClr>
                <a:schemeClr val="tx2"/>
              </a:buClr>
              <a:buFont typeface="Wingdings" panose="05000000000000000000" pitchFamily="2" charset="2"/>
              <a:buChar char="§"/>
              <a:tabLst>
                <a:tab pos="7177088" algn="r"/>
              </a:tabLst>
              <a:defRPr kumimoji="1" sz="1600" kern="1200">
                <a:solidFill>
                  <a:schemeClr val="tx1"/>
                </a:solidFill>
                <a:latin typeface="+mn-lt"/>
                <a:ea typeface="+mn-ea"/>
                <a:cs typeface="+mn-cs"/>
              </a:defRPr>
            </a:lvl1pPr>
            <a:lvl2pPr marL="1778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2pPr>
            <a:lvl3pPr marL="3556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3pPr>
            <a:lvl4pPr marL="539750" indent="-184150"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4pPr>
            <a:lvl5pPr marL="719138" indent="-179388"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342900" indent="-342900">
              <a:lnSpc>
                <a:spcPct val="50000"/>
              </a:lnSpc>
              <a:buFont typeface="+mj-lt"/>
              <a:buAutoNum type="arabicPeriod" startAt="3"/>
            </a:pPr>
            <a:r>
              <a:rPr lang="en-US" dirty="0"/>
              <a:t>At this point project creation window will pop-up.</a:t>
            </a:r>
          </a:p>
          <a:p>
            <a:pPr>
              <a:lnSpc>
                <a:spcPct val="50000"/>
              </a:lnSpc>
            </a:pPr>
            <a:r>
              <a:rPr lang="en-US" dirty="0"/>
              <a:t>Click Next and enter project name as “CKRA6M5_demo”</a:t>
            </a:r>
          </a:p>
          <a:p>
            <a:endParaRPr lang="en-US" dirty="0"/>
          </a:p>
        </p:txBody>
      </p:sp>
      <p:pic>
        <p:nvPicPr>
          <p:cNvPr id="4" name="Picture 3">
            <a:extLst>
              <a:ext uri="{FF2B5EF4-FFF2-40B4-BE49-F238E27FC236}">
                <a16:creationId xmlns:a16="http://schemas.microsoft.com/office/drawing/2014/main" id="{EEA49F99-CB44-4770-88E6-3540948D4F97}"/>
              </a:ext>
            </a:extLst>
          </p:cNvPr>
          <p:cNvPicPr>
            <a:picLocks noChangeAspect="1"/>
          </p:cNvPicPr>
          <p:nvPr/>
        </p:nvPicPr>
        <p:blipFill>
          <a:blip r:embed="rId2"/>
          <a:stretch>
            <a:fillRect/>
          </a:stretch>
        </p:blipFill>
        <p:spPr>
          <a:xfrm>
            <a:off x="904226" y="2735718"/>
            <a:ext cx="4008216" cy="3025525"/>
          </a:xfrm>
          <a:prstGeom prst="rect">
            <a:avLst/>
          </a:prstGeom>
        </p:spPr>
      </p:pic>
      <p:pic>
        <p:nvPicPr>
          <p:cNvPr id="7" name="Picture 6">
            <a:extLst>
              <a:ext uri="{FF2B5EF4-FFF2-40B4-BE49-F238E27FC236}">
                <a16:creationId xmlns:a16="http://schemas.microsoft.com/office/drawing/2014/main" id="{426D3257-A23E-4802-8F39-73A0980D81CC}"/>
              </a:ext>
            </a:extLst>
          </p:cNvPr>
          <p:cNvPicPr>
            <a:picLocks noChangeAspect="1"/>
          </p:cNvPicPr>
          <p:nvPr/>
        </p:nvPicPr>
        <p:blipFill>
          <a:blip r:embed="rId3"/>
          <a:stretch>
            <a:fillRect/>
          </a:stretch>
        </p:blipFill>
        <p:spPr>
          <a:xfrm>
            <a:off x="6090286" y="2681798"/>
            <a:ext cx="4162752" cy="3133363"/>
          </a:xfrm>
          <a:prstGeom prst="rect">
            <a:avLst/>
          </a:prstGeom>
        </p:spPr>
      </p:pic>
    </p:spTree>
    <p:extLst>
      <p:ext uri="{BB962C8B-B14F-4D97-AF65-F5344CB8AC3E}">
        <p14:creationId xmlns:p14="http://schemas.microsoft.com/office/powerpoint/2010/main" val="25673266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4D74-FAF8-49FC-BE70-50B09C39FB42}"/>
              </a:ext>
            </a:extLst>
          </p:cNvPr>
          <p:cNvSpPr>
            <a:spLocks noGrp="1"/>
          </p:cNvSpPr>
          <p:nvPr>
            <p:ph type="title"/>
          </p:nvPr>
        </p:nvSpPr>
        <p:spPr>
          <a:xfrm>
            <a:off x="467999" y="332539"/>
            <a:ext cx="11244575" cy="720197"/>
          </a:xfrm>
        </p:spPr>
        <p:txBody>
          <a:bodyPr/>
          <a:lstStyle/>
          <a:p>
            <a:r>
              <a:rPr kumimoji="1" lang="en-US" dirty="0"/>
              <a:t>Demo and Hands on</a:t>
            </a:r>
            <a:br>
              <a:rPr kumimoji="1" lang="en-US" dirty="0"/>
            </a:br>
            <a:r>
              <a:rPr kumimoji="1" lang="en-US" sz="2000" dirty="0"/>
              <a:t>Blinky demo</a:t>
            </a:r>
            <a:endParaRPr lang="en-US" dirty="0"/>
          </a:p>
        </p:txBody>
      </p:sp>
      <p:sp>
        <p:nvSpPr>
          <p:cNvPr id="10" name="Content Placeholder 2">
            <a:extLst>
              <a:ext uri="{FF2B5EF4-FFF2-40B4-BE49-F238E27FC236}">
                <a16:creationId xmlns:a16="http://schemas.microsoft.com/office/drawing/2014/main" id="{0BACC5F2-0A9A-4A86-9096-FDFF9106894F}"/>
              </a:ext>
            </a:extLst>
          </p:cNvPr>
          <p:cNvSpPr txBox="1">
            <a:spLocks/>
          </p:cNvSpPr>
          <p:nvPr/>
        </p:nvSpPr>
        <p:spPr>
          <a:xfrm>
            <a:off x="468000" y="1424992"/>
            <a:ext cx="11244574" cy="139012"/>
          </a:xfrm>
          <a:prstGeom prst="rect">
            <a:avLst/>
          </a:prstGeom>
          <a:ln>
            <a:noFill/>
          </a:ln>
        </p:spPr>
        <p:txBody>
          <a:bodyPr vert="horz" wrap="square" lIns="0" tIns="0" rIns="0" bIns="0" rtlCol="0">
            <a:spAutoFit/>
          </a:bodyPr>
          <a:lstStyle>
            <a:lvl1pPr marL="177800" indent="-177800" algn="l" defTabSz="914400" rtl="0" eaLnBrk="1" latinLnBrk="0" hangingPunct="1">
              <a:lnSpc>
                <a:spcPct val="120000"/>
              </a:lnSpc>
              <a:spcBef>
                <a:spcPts val="0"/>
              </a:spcBef>
              <a:spcAft>
                <a:spcPts val="1800"/>
              </a:spcAft>
              <a:buClr>
                <a:schemeClr val="tx2"/>
              </a:buClr>
              <a:buFont typeface="Wingdings" panose="05000000000000000000" pitchFamily="2" charset="2"/>
              <a:buChar char="§"/>
              <a:tabLst>
                <a:tab pos="7177088" algn="r"/>
              </a:tabLst>
              <a:defRPr kumimoji="1" sz="1600" kern="1200">
                <a:solidFill>
                  <a:schemeClr val="tx1"/>
                </a:solidFill>
                <a:latin typeface="+mn-lt"/>
                <a:ea typeface="+mn-ea"/>
                <a:cs typeface="+mn-cs"/>
              </a:defRPr>
            </a:lvl1pPr>
            <a:lvl2pPr marL="1778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2pPr>
            <a:lvl3pPr marL="3556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3pPr>
            <a:lvl4pPr marL="539750" indent="-184150"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4pPr>
            <a:lvl5pPr marL="719138" indent="-179388"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342900" indent="-342900">
              <a:lnSpc>
                <a:spcPct val="50000"/>
              </a:lnSpc>
              <a:buFont typeface="+mj-lt"/>
              <a:buAutoNum type="arabicPeriod" startAt="4"/>
            </a:pPr>
            <a:r>
              <a:rPr lang="en-US" dirty="0"/>
              <a:t>In the next window choose FSP Version and CK-RA6M5 as target board, for this session I will use FSP v4.2.0.</a:t>
            </a:r>
          </a:p>
        </p:txBody>
      </p:sp>
      <p:pic>
        <p:nvPicPr>
          <p:cNvPr id="8" name="Picture 7">
            <a:extLst>
              <a:ext uri="{FF2B5EF4-FFF2-40B4-BE49-F238E27FC236}">
                <a16:creationId xmlns:a16="http://schemas.microsoft.com/office/drawing/2014/main" id="{D86A7BEA-255C-4013-9D96-7E17709A8747}"/>
              </a:ext>
            </a:extLst>
          </p:cNvPr>
          <p:cNvPicPr>
            <a:picLocks noChangeAspect="1"/>
          </p:cNvPicPr>
          <p:nvPr/>
        </p:nvPicPr>
        <p:blipFill>
          <a:blip r:embed="rId2"/>
          <a:stretch>
            <a:fillRect/>
          </a:stretch>
        </p:blipFill>
        <p:spPr>
          <a:xfrm>
            <a:off x="2952924" y="1802036"/>
            <a:ext cx="5242534" cy="3935059"/>
          </a:xfrm>
          <a:prstGeom prst="rect">
            <a:avLst/>
          </a:prstGeom>
        </p:spPr>
      </p:pic>
    </p:spTree>
    <p:extLst>
      <p:ext uri="{BB962C8B-B14F-4D97-AF65-F5344CB8AC3E}">
        <p14:creationId xmlns:p14="http://schemas.microsoft.com/office/powerpoint/2010/main" val="25829694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4D74-FAF8-49FC-BE70-50B09C39FB42}"/>
              </a:ext>
            </a:extLst>
          </p:cNvPr>
          <p:cNvSpPr>
            <a:spLocks noGrp="1"/>
          </p:cNvSpPr>
          <p:nvPr>
            <p:ph type="title"/>
          </p:nvPr>
        </p:nvSpPr>
        <p:spPr>
          <a:xfrm>
            <a:off x="467999" y="332539"/>
            <a:ext cx="11244575" cy="720197"/>
          </a:xfrm>
        </p:spPr>
        <p:txBody>
          <a:bodyPr/>
          <a:lstStyle/>
          <a:p>
            <a:r>
              <a:rPr kumimoji="1" lang="en-US" dirty="0"/>
              <a:t>Demo and Hands on</a:t>
            </a:r>
            <a:br>
              <a:rPr kumimoji="1" lang="en-US" dirty="0"/>
            </a:br>
            <a:r>
              <a:rPr kumimoji="1" lang="en-US" sz="2000" dirty="0"/>
              <a:t>Blinky demo</a:t>
            </a:r>
            <a:endParaRPr lang="en-US" dirty="0"/>
          </a:p>
        </p:txBody>
      </p:sp>
      <p:sp>
        <p:nvSpPr>
          <p:cNvPr id="10" name="Content Placeholder 2">
            <a:extLst>
              <a:ext uri="{FF2B5EF4-FFF2-40B4-BE49-F238E27FC236}">
                <a16:creationId xmlns:a16="http://schemas.microsoft.com/office/drawing/2014/main" id="{0BACC5F2-0A9A-4A86-9096-FDFF9106894F}"/>
              </a:ext>
            </a:extLst>
          </p:cNvPr>
          <p:cNvSpPr txBox="1">
            <a:spLocks/>
          </p:cNvSpPr>
          <p:nvPr/>
        </p:nvSpPr>
        <p:spPr>
          <a:xfrm>
            <a:off x="468000" y="1424992"/>
            <a:ext cx="11244574" cy="139012"/>
          </a:xfrm>
          <a:prstGeom prst="rect">
            <a:avLst/>
          </a:prstGeom>
          <a:ln>
            <a:noFill/>
          </a:ln>
        </p:spPr>
        <p:txBody>
          <a:bodyPr vert="horz" wrap="square" lIns="0" tIns="0" rIns="0" bIns="0" rtlCol="0">
            <a:spAutoFit/>
          </a:bodyPr>
          <a:lstStyle>
            <a:lvl1pPr marL="177800" indent="-177800" algn="l" defTabSz="914400" rtl="0" eaLnBrk="1" latinLnBrk="0" hangingPunct="1">
              <a:lnSpc>
                <a:spcPct val="120000"/>
              </a:lnSpc>
              <a:spcBef>
                <a:spcPts val="0"/>
              </a:spcBef>
              <a:spcAft>
                <a:spcPts val="1800"/>
              </a:spcAft>
              <a:buClr>
                <a:schemeClr val="tx2"/>
              </a:buClr>
              <a:buFont typeface="Wingdings" panose="05000000000000000000" pitchFamily="2" charset="2"/>
              <a:buChar char="§"/>
              <a:tabLst>
                <a:tab pos="7177088" algn="r"/>
              </a:tabLst>
              <a:defRPr kumimoji="1" sz="1600" kern="1200">
                <a:solidFill>
                  <a:schemeClr val="tx1"/>
                </a:solidFill>
                <a:latin typeface="+mn-lt"/>
                <a:ea typeface="+mn-ea"/>
                <a:cs typeface="+mn-cs"/>
              </a:defRPr>
            </a:lvl1pPr>
            <a:lvl2pPr marL="1778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2pPr>
            <a:lvl3pPr marL="3556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3pPr>
            <a:lvl4pPr marL="539750" indent="-184150"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4pPr>
            <a:lvl5pPr marL="719138" indent="-179388"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342900" indent="-342900">
              <a:lnSpc>
                <a:spcPct val="50000"/>
              </a:lnSpc>
              <a:buFont typeface="+mj-lt"/>
              <a:buAutoNum type="arabicPeriod" startAt="5"/>
            </a:pPr>
            <a:r>
              <a:rPr lang="en-US" dirty="0"/>
              <a:t>In the next window choose “</a:t>
            </a:r>
            <a:r>
              <a:rPr lang="en-US" b="1" dirty="0"/>
              <a:t>Flat (Non-</a:t>
            </a:r>
            <a:r>
              <a:rPr lang="en-US" b="1" dirty="0" err="1"/>
              <a:t>Trustzone</a:t>
            </a:r>
            <a:r>
              <a:rPr lang="en-US" b="1" dirty="0"/>
              <a:t>) Project</a:t>
            </a:r>
            <a:r>
              <a:rPr lang="en-US" dirty="0"/>
              <a:t>”</a:t>
            </a:r>
          </a:p>
        </p:txBody>
      </p:sp>
      <p:pic>
        <p:nvPicPr>
          <p:cNvPr id="9" name="Picture 8">
            <a:extLst>
              <a:ext uri="{FF2B5EF4-FFF2-40B4-BE49-F238E27FC236}">
                <a16:creationId xmlns:a16="http://schemas.microsoft.com/office/drawing/2014/main" id="{7E4BD69A-8010-4409-AC7D-7922823F4469}"/>
              </a:ext>
            </a:extLst>
          </p:cNvPr>
          <p:cNvPicPr>
            <a:picLocks noChangeAspect="1"/>
          </p:cNvPicPr>
          <p:nvPr/>
        </p:nvPicPr>
        <p:blipFill>
          <a:blip r:embed="rId2"/>
          <a:stretch>
            <a:fillRect/>
          </a:stretch>
        </p:blipFill>
        <p:spPr>
          <a:xfrm>
            <a:off x="3087149" y="1756478"/>
            <a:ext cx="5532524" cy="4167701"/>
          </a:xfrm>
          <a:prstGeom prst="rect">
            <a:avLst/>
          </a:prstGeom>
        </p:spPr>
      </p:pic>
    </p:spTree>
    <p:extLst>
      <p:ext uri="{BB962C8B-B14F-4D97-AF65-F5344CB8AC3E}">
        <p14:creationId xmlns:p14="http://schemas.microsoft.com/office/powerpoint/2010/main" val="27731431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4D74-FAF8-49FC-BE70-50B09C39FB42}"/>
              </a:ext>
            </a:extLst>
          </p:cNvPr>
          <p:cNvSpPr>
            <a:spLocks noGrp="1"/>
          </p:cNvSpPr>
          <p:nvPr>
            <p:ph type="title"/>
          </p:nvPr>
        </p:nvSpPr>
        <p:spPr>
          <a:xfrm>
            <a:off x="467999" y="332539"/>
            <a:ext cx="11244575" cy="720197"/>
          </a:xfrm>
        </p:spPr>
        <p:txBody>
          <a:bodyPr/>
          <a:lstStyle/>
          <a:p>
            <a:r>
              <a:rPr kumimoji="1" lang="en-US" dirty="0"/>
              <a:t>Demo and Hands on</a:t>
            </a:r>
            <a:br>
              <a:rPr kumimoji="1" lang="en-US" dirty="0"/>
            </a:br>
            <a:r>
              <a:rPr kumimoji="1" lang="en-US" sz="2000" dirty="0"/>
              <a:t>Blinky demo</a:t>
            </a:r>
            <a:endParaRPr lang="en-US" dirty="0"/>
          </a:p>
        </p:txBody>
      </p:sp>
      <p:sp>
        <p:nvSpPr>
          <p:cNvPr id="10" name="Content Placeholder 2">
            <a:extLst>
              <a:ext uri="{FF2B5EF4-FFF2-40B4-BE49-F238E27FC236}">
                <a16:creationId xmlns:a16="http://schemas.microsoft.com/office/drawing/2014/main" id="{0BACC5F2-0A9A-4A86-9096-FDFF9106894F}"/>
              </a:ext>
            </a:extLst>
          </p:cNvPr>
          <p:cNvSpPr txBox="1">
            <a:spLocks/>
          </p:cNvSpPr>
          <p:nvPr/>
        </p:nvSpPr>
        <p:spPr>
          <a:xfrm>
            <a:off x="468000" y="1424992"/>
            <a:ext cx="11244574" cy="139012"/>
          </a:xfrm>
          <a:prstGeom prst="rect">
            <a:avLst/>
          </a:prstGeom>
          <a:ln>
            <a:noFill/>
          </a:ln>
        </p:spPr>
        <p:txBody>
          <a:bodyPr vert="horz" wrap="square" lIns="0" tIns="0" rIns="0" bIns="0" rtlCol="0">
            <a:spAutoFit/>
          </a:bodyPr>
          <a:lstStyle>
            <a:lvl1pPr marL="177800" indent="-177800" algn="l" defTabSz="914400" rtl="0" eaLnBrk="1" latinLnBrk="0" hangingPunct="1">
              <a:lnSpc>
                <a:spcPct val="120000"/>
              </a:lnSpc>
              <a:spcBef>
                <a:spcPts val="0"/>
              </a:spcBef>
              <a:spcAft>
                <a:spcPts val="1800"/>
              </a:spcAft>
              <a:buClr>
                <a:schemeClr val="tx2"/>
              </a:buClr>
              <a:buFont typeface="Wingdings" panose="05000000000000000000" pitchFamily="2" charset="2"/>
              <a:buChar char="§"/>
              <a:tabLst>
                <a:tab pos="7177088" algn="r"/>
              </a:tabLst>
              <a:defRPr kumimoji="1" sz="1600" kern="1200">
                <a:solidFill>
                  <a:schemeClr val="tx1"/>
                </a:solidFill>
                <a:latin typeface="+mn-lt"/>
                <a:ea typeface="+mn-ea"/>
                <a:cs typeface="+mn-cs"/>
              </a:defRPr>
            </a:lvl1pPr>
            <a:lvl2pPr marL="1778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2pPr>
            <a:lvl3pPr marL="3556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3pPr>
            <a:lvl4pPr marL="539750" indent="-184150"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4pPr>
            <a:lvl5pPr marL="719138" indent="-179388"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342900" indent="-342900">
              <a:lnSpc>
                <a:spcPct val="50000"/>
              </a:lnSpc>
              <a:buFont typeface="+mj-lt"/>
              <a:buAutoNum type="arabicPeriod" startAt="6"/>
            </a:pPr>
            <a:r>
              <a:rPr lang="en-US" dirty="0"/>
              <a:t>Choose Build Artifact Select as “Executable” and RTOS Selection as No RTOS</a:t>
            </a:r>
          </a:p>
        </p:txBody>
      </p:sp>
      <p:pic>
        <p:nvPicPr>
          <p:cNvPr id="4" name="Picture 3">
            <a:extLst>
              <a:ext uri="{FF2B5EF4-FFF2-40B4-BE49-F238E27FC236}">
                <a16:creationId xmlns:a16="http://schemas.microsoft.com/office/drawing/2014/main" id="{0E903C64-73DC-4B7A-AF22-1CE8971A18DD}"/>
              </a:ext>
            </a:extLst>
          </p:cNvPr>
          <p:cNvPicPr>
            <a:picLocks noChangeAspect="1"/>
          </p:cNvPicPr>
          <p:nvPr/>
        </p:nvPicPr>
        <p:blipFill>
          <a:blip r:embed="rId2"/>
          <a:stretch>
            <a:fillRect/>
          </a:stretch>
        </p:blipFill>
        <p:spPr>
          <a:xfrm>
            <a:off x="3357580" y="1936260"/>
            <a:ext cx="5465412" cy="4103992"/>
          </a:xfrm>
          <a:prstGeom prst="rect">
            <a:avLst/>
          </a:prstGeom>
        </p:spPr>
      </p:pic>
    </p:spTree>
    <p:extLst>
      <p:ext uri="{BB962C8B-B14F-4D97-AF65-F5344CB8AC3E}">
        <p14:creationId xmlns:p14="http://schemas.microsoft.com/office/powerpoint/2010/main" val="467863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67999" y="332539"/>
            <a:ext cx="11244575" cy="720197"/>
          </a:xfrm>
        </p:spPr>
        <p:txBody>
          <a:bodyPr/>
          <a:lstStyle/>
          <a:p>
            <a:r>
              <a:rPr lang="en-US" dirty="0"/>
              <a:t>Introduction RA6M5 Cloud Kit</a:t>
            </a:r>
            <a:br>
              <a:rPr lang="en-US" dirty="0"/>
            </a:br>
            <a:r>
              <a:rPr lang="en-US" sz="2000" dirty="0"/>
              <a:t>CK-RA6M5</a:t>
            </a:r>
            <a:endParaRPr kumimoji="1" lang="en-US" dirty="0"/>
          </a:p>
        </p:txBody>
      </p:sp>
      <p:pic>
        <p:nvPicPr>
          <p:cNvPr id="2050" name="Picture 2" descr="CK-RA6M5 Board - Front">
            <a:extLst>
              <a:ext uri="{FF2B5EF4-FFF2-40B4-BE49-F238E27FC236}">
                <a16:creationId xmlns:a16="http://schemas.microsoft.com/office/drawing/2014/main" id="{867A4428-5D6C-49CA-B28D-F3CAD12551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05" r="12485"/>
          <a:stretch/>
        </p:blipFill>
        <p:spPr bwMode="auto">
          <a:xfrm rot="5400000">
            <a:off x="3359270" y="1226452"/>
            <a:ext cx="4581428" cy="454263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D4C641E-3245-4E97-A806-EE8517DBB13E}"/>
              </a:ext>
            </a:extLst>
          </p:cNvPr>
          <p:cNvSpPr/>
          <p:nvPr/>
        </p:nvSpPr>
        <p:spPr>
          <a:xfrm>
            <a:off x="3735495" y="1905703"/>
            <a:ext cx="625974" cy="780436"/>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17" name="Rectangle 16">
            <a:extLst>
              <a:ext uri="{FF2B5EF4-FFF2-40B4-BE49-F238E27FC236}">
                <a16:creationId xmlns:a16="http://schemas.microsoft.com/office/drawing/2014/main" id="{39CA7002-C09D-4276-AA36-C91ACD9FC4FD}"/>
              </a:ext>
            </a:extLst>
          </p:cNvPr>
          <p:cNvSpPr/>
          <p:nvPr/>
        </p:nvSpPr>
        <p:spPr>
          <a:xfrm>
            <a:off x="6875949" y="1887264"/>
            <a:ext cx="625974" cy="780436"/>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F72DE8C-3855-4617-BD87-22934F502BBD}"/>
              </a:ext>
            </a:extLst>
          </p:cNvPr>
          <p:cNvSpPr/>
          <p:nvPr/>
        </p:nvSpPr>
        <p:spPr>
          <a:xfrm>
            <a:off x="4462943" y="1845579"/>
            <a:ext cx="218115" cy="1761688"/>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19" name="Rectangle 18">
            <a:extLst>
              <a:ext uri="{FF2B5EF4-FFF2-40B4-BE49-F238E27FC236}">
                <a16:creationId xmlns:a16="http://schemas.microsoft.com/office/drawing/2014/main" id="{E2527377-E2E0-47B6-979C-F24CAD683059}"/>
              </a:ext>
            </a:extLst>
          </p:cNvPr>
          <p:cNvSpPr/>
          <p:nvPr/>
        </p:nvSpPr>
        <p:spPr>
          <a:xfrm>
            <a:off x="6518247" y="1505694"/>
            <a:ext cx="280412" cy="221063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20" name="Rectangle 19">
            <a:extLst>
              <a:ext uri="{FF2B5EF4-FFF2-40B4-BE49-F238E27FC236}">
                <a16:creationId xmlns:a16="http://schemas.microsoft.com/office/drawing/2014/main" id="{573176DA-38B4-4FCC-8EFB-3D13D259DD28}"/>
              </a:ext>
            </a:extLst>
          </p:cNvPr>
          <p:cNvSpPr/>
          <p:nvPr/>
        </p:nvSpPr>
        <p:spPr>
          <a:xfrm>
            <a:off x="5004389" y="2290260"/>
            <a:ext cx="1333849" cy="1302262"/>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21" name="Rectangle 20">
            <a:extLst>
              <a:ext uri="{FF2B5EF4-FFF2-40B4-BE49-F238E27FC236}">
                <a16:creationId xmlns:a16="http://schemas.microsoft.com/office/drawing/2014/main" id="{42193CF2-CA02-4FD5-9B81-720A9B0D2742}"/>
              </a:ext>
            </a:extLst>
          </p:cNvPr>
          <p:cNvSpPr/>
          <p:nvPr/>
        </p:nvSpPr>
        <p:spPr>
          <a:xfrm>
            <a:off x="4777534" y="1444612"/>
            <a:ext cx="1663179" cy="579799"/>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22" name="Rectangle 21">
            <a:extLst>
              <a:ext uri="{FF2B5EF4-FFF2-40B4-BE49-F238E27FC236}">
                <a16:creationId xmlns:a16="http://schemas.microsoft.com/office/drawing/2014/main" id="{E542CB70-6ADD-4368-B6A7-D28D41B9860B}"/>
              </a:ext>
            </a:extLst>
          </p:cNvPr>
          <p:cNvSpPr/>
          <p:nvPr/>
        </p:nvSpPr>
        <p:spPr>
          <a:xfrm>
            <a:off x="4342298" y="4416887"/>
            <a:ext cx="1068602" cy="1302262"/>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25" name="Rectangle 24">
            <a:extLst>
              <a:ext uri="{FF2B5EF4-FFF2-40B4-BE49-F238E27FC236}">
                <a16:creationId xmlns:a16="http://schemas.microsoft.com/office/drawing/2014/main" id="{B90D212C-885A-441F-BE45-43D35E8D4BDE}"/>
              </a:ext>
            </a:extLst>
          </p:cNvPr>
          <p:cNvSpPr/>
          <p:nvPr/>
        </p:nvSpPr>
        <p:spPr>
          <a:xfrm>
            <a:off x="3794917" y="3929703"/>
            <a:ext cx="398771" cy="1120468"/>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26" name="Rectangle 25">
            <a:extLst>
              <a:ext uri="{FF2B5EF4-FFF2-40B4-BE49-F238E27FC236}">
                <a16:creationId xmlns:a16="http://schemas.microsoft.com/office/drawing/2014/main" id="{F849287F-AF9F-45EF-BE23-57A22C16A1FF}"/>
              </a:ext>
            </a:extLst>
          </p:cNvPr>
          <p:cNvSpPr/>
          <p:nvPr/>
        </p:nvSpPr>
        <p:spPr>
          <a:xfrm>
            <a:off x="7079708" y="3877241"/>
            <a:ext cx="398771" cy="445707"/>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12" name="TextBox 11">
            <a:extLst>
              <a:ext uri="{FF2B5EF4-FFF2-40B4-BE49-F238E27FC236}">
                <a16:creationId xmlns:a16="http://schemas.microsoft.com/office/drawing/2014/main" id="{F8BC274C-9B63-45C8-BCB6-E661E5454965}"/>
              </a:ext>
            </a:extLst>
          </p:cNvPr>
          <p:cNvSpPr txBox="1"/>
          <p:nvPr/>
        </p:nvSpPr>
        <p:spPr>
          <a:xfrm>
            <a:off x="537368" y="2367027"/>
            <a:ext cx="2561091" cy="646331"/>
          </a:xfrm>
          <a:prstGeom prst="rect">
            <a:avLst/>
          </a:prstGeom>
          <a:noFill/>
        </p:spPr>
        <p:txBody>
          <a:bodyPr wrap="square" rtlCol="0">
            <a:spAutoFit/>
          </a:bodyPr>
          <a:lstStyle/>
          <a:p>
            <a:r>
              <a:rPr lang="en-US" dirty="0"/>
              <a:t>Arduino form factor</a:t>
            </a:r>
          </a:p>
          <a:p>
            <a:r>
              <a:rPr lang="en-US" dirty="0"/>
              <a:t>2 PMOD connector</a:t>
            </a:r>
          </a:p>
        </p:txBody>
      </p:sp>
      <p:sp>
        <p:nvSpPr>
          <p:cNvPr id="28" name="TextBox 27">
            <a:extLst>
              <a:ext uri="{FF2B5EF4-FFF2-40B4-BE49-F238E27FC236}">
                <a16:creationId xmlns:a16="http://schemas.microsoft.com/office/drawing/2014/main" id="{14D331B0-C078-4840-A7A3-37B542F156CC}"/>
              </a:ext>
            </a:extLst>
          </p:cNvPr>
          <p:cNvSpPr txBox="1"/>
          <p:nvPr/>
        </p:nvSpPr>
        <p:spPr>
          <a:xfrm>
            <a:off x="536838" y="3545755"/>
            <a:ext cx="2812115" cy="2031325"/>
          </a:xfrm>
          <a:prstGeom prst="rect">
            <a:avLst/>
          </a:prstGeom>
          <a:noFill/>
        </p:spPr>
        <p:txBody>
          <a:bodyPr wrap="square" rtlCol="0">
            <a:spAutoFit/>
          </a:bodyPr>
          <a:lstStyle/>
          <a:p>
            <a:r>
              <a:rPr lang="en-US" dirty="0"/>
              <a:t>Sensors:</a:t>
            </a:r>
          </a:p>
          <a:p>
            <a:pPr marL="285750" indent="-285750">
              <a:buFont typeface="Arial" panose="020B0604020202020204" pitchFamily="34" charset="0"/>
              <a:buChar char="•"/>
            </a:pPr>
            <a:r>
              <a:rPr lang="en-US" dirty="0"/>
              <a:t>Temperature/Humidity</a:t>
            </a:r>
          </a:p>
          <a:p>
            <a:pPr marL="285750" indent="-285750">
              <a:buFont typeface="Arial" panose="020B0604020202020204" pitchFamily="34" charset="0"/>
              <a:buChar char="•"/>
            </a:pPr>
            <a:r>
              <a:rPr lang="en-US" dirty="0"/>
              <a:t>Barometric pressure</a:t>
            </a:r>
          </a:p>
          <a:p>
            <a:pPr marL="285750" indent="-285750">
              <a:buFont typeface="Arial" panose="020B0604020202020204" pitchFamily="34" charset="0"/>
              <a:buChar char="•"/>
            </a:pPr>
            <a:r>
              <a:rPr lang="en-US" dirty="0"/>
              <a:t>Indoor AQI</a:t>
            </a:r>
          </a:p>
          <a:p>
            <a:pPr marL="285750" indent="-285750">
              <a:buFont typeface="Arial" panose="020B0604020202020204" pitchFamily="34" charset="0"/>
              <a:buChar char="•"/>
            </a:pPr>
            <a:r>
              <a:rPr lang="en-US" dirty="0"/>
              <a:t>Outdoor AQI</a:t>
            </a:r>
          </a:p>
          <a:p>
            <a:pPr marL="285750" indent="-285750">
              <a:buFont typeface="Arial" panose="020B0604020202020204" pitchFamily="34" charset="0"/>
              <a:buChar char="•"/>
            </a:pPr>
            <a:r>
              <a:rPr lang="en-US" dirty="0"/>
              <a:t>Biometric sensor</a:t>
            </a:r>
          </a:p>
          <a:p>
            <a:pPr marL="285750" indent="-285750">
              <a:buFont typeface="Arial" panose="020B0604020202020204" pitchFamily="34" charset="0"/>
              <a:buChar char="•"/>
            </a:pPr>
            <a:r>
              <a:rPr lang="en-US" dirty="0"/>
              <a:t>9-Axis MEMS IMU</a:t>
            </a:r>
          </a:p>
        </p:txBody>
      </p:sp>
      <p:sp>
        <p:nvSpPr>
          <p:cNvPr id="29" name="TextBox 28">
            <a:extLst>
              <a:ext uri="{FF2B5EF4-FFF2-40B4-BE49-F238E27FC236}">
                <a16:creationId xmlns:a16="http://schemas.microsoft.com/office/drawing/2014/main" id="{7996540A-E571-4430-A945-CA149E2BDFEA}"/>
              </a:ext>
            </a:extLst>
          </p:cNvPr>
          <p:cNvSpPr txBox="1"/>
          <p:nvPr/>
        </p:nvSpPr>
        <p:spPr>
          <a:xfrm>
            <a:off x="8337557" y="3079437"/>
            <a:ext cx="2812115" cy="923330"/>
          </a:xfrm>
          <a:prstGeom prst="rect">
            <a:avLst/>
          </a:prstGeom>
          <a:noFill/>
        </p:spPr>
        <p:txBody>
          <a:bodyPr wrap="square" rtlCol="0">
            <a:spAutoFit/>
          </a:bodyPr>
          <a:lstStyle/>
          <a:p>
            <a:r>
              <a:rPr lang="en-US" dirty="0"/>
              <a:t>2 MEMS microphones</a:t>
            </a:r>
          </a:p>
          <a:p>
            <a:r>
              <a:rPr lang="en-US" dirty="0"/>
              <a:t>3 User LEDs-red, green, blue</a:t>
            </a:r>
          </a:p>
        </p:txBody>
      </p:sp>
      <p:sp>
        <p:nvSpPr>
          <p:cNvPr id="30" name="TextBox 29">
            <a:extLst>
              <a:ext uri="{FF2B5EF4-FFF2-40B4-BE49-F238E27FC236}">
                <a16:creationId xmlns:a16="http://schemas.microsoft.com/office/drawing/2014/main" id="{889553B2-54DB-437F-9D6B-25A2F8A1F4FF}"/>
              </a:ext>
            </a:extLst>
          </p:cNvPr>
          <p:cNvSpPr txBox="1"/>
          <p:nvPr/>
        </p:nvSpPr>
        <p:spPr>
          <a:xfrm>
            <a:off x="8337556" y="4245789"/>
            <a:ext cx="2812115" cy="1200329"/>
          </a:xfrm>
          <a:prstGeom prst="rect">
            <a:avLst/>
          </a:prstGeom>
          <a:noFill/>
        </p:spPr>
        <p:txBody>
          <a:bodyPr wrap="square" rtlCol="0">
            <a:spAutoFit/>
          </a:bodyPr>
          <a:lstStyle/>
          <a:p>
            <a:r>
              <a:rPr lang="en-US" dirty="0"/>
              <a:t>USB</a:t>
            </a:r>
          </a:p>
          <a:p>
            <a:r>
              <a:rPr lang="en-US" dirty="0"/>
              <a:t>Debug</a:t>
            </a:r>
          </a:p>
          <a:p>
            <a:r>
              <a:rPr lang="en-US" dirty="0"/>
              <a:t>Host</a:t>
            </a:r>
          </a:p>
          <a:p>
            <a:r>
              <a:rPr lang="en-US" dirty="0"/>
              <a:t>UART serial terminal</a:t>
            </a:r>
          </a:p>
        </p:txBody>
      </p:sp>
      <p:sp>
        <p:nvSpPr>
          <p:cNvPr id="48" name="TextBox 47">
            <a:extLst>
              <a:ext uri="{FF2B5EF4-FFF2-40B4-BE49-F238E27FC236}">
                <a16:creationId xmlns:a16="http://schemas.microsoft.com/office/drawing/2014/main" id="{521A4838-1FB5-4A45-9C8F-49DDD323BEB4}"/>
              </a:ext>
            </a:extLst>
          </p:cNvPr>
          <p:cNvSpPr txBox="1"/>
          <p:nvPr/>
        </p:nvSpPr>
        <p:spPr>
          <a:xfrm>
            <a:off x="541800" y="1764666"/>
            <a:ext cx="2561091" cy="369332"/>
          </a:xfrm>
          <a:prstGeom prst="rect">
            <a:avLst/>
          </a:prstGeom>
          <a:noFill/>
        </p:spPr>
        <p:txBody>
          <a:bodyPr wrap="square" rtlCol="0">
            <a:spAutoFit/>
          </a:bodyPr>
          <a:lstStyle/>
          <a:p>
            <a:r>
              <a:rPr lang="en-US" dirty="0"/>
              <a:t>RA6M5 MCU</a:t>
            </a:r>
          </a:p>
        </p:txBody>
      </p:sp>
      <p:sp>
        <p:nvSpPr>
          <p:cNvPr id="49" name="Rectangle 48">
            <a:extLst>
              <a:ext uri="{FF2B5EF4-FFF2-40B4-BE49-F238E27FC236}">
                <a16:creationId xmlns:a16="http://schemas.microsoft.com/office/drawing/2014/main" id="{D508E921-B2C0-44FA-965A-DC4229E834CB}"/>
              </a:ext>
            </a:extLst>
          </p:cNvPr>
          <p:cNvSpPr/>
          <p:nvPr/>
        </p:nvSpPr>
        <p:spPr>
          <a:xfrm>
            <a:off x="4997066" y="3929703"/>
            <a:ext cx="1333849" cy="316086"/>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50" name="Rectangle 49">
            <a:extLst>
              <a:ext uri="{FF2B5EF4-FFF2-40B4-BE49-F238E27FC236}">
                <a16:creationId xmlns:a16="http://schemas.microsoft.com/office/drawing/2014/main" id="{C572028B-1EB8-457E-9CAD-EA317A72D405}"/>
              </a:ext>
            </a:extLst>
          </p:cNvPr>
          <p:cNvSpPr/>
          <p:nvPr/>
        </p:nvSpPr>
        <p:spPr>
          <a:xfrm>
            <a:off x="3895152" y="3384785"/>
            <a:ext cx="504524" cy="484066"/>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51" name="TextBox 50">
            <a:extLst>
              <a:ext uri="{FF2B5EF4-FFF2-40B4-BE49-F238E27FC236}">
                <a16:creationId xmlns:a16="http://schemas.microsoft.com/office/drawing/2014/main" id="{D6B21100-A465-46C4-BD4C-E0F380E86346}"/>
              </a:ext>
            </a:extLst>
          </p:cNvPr>
          <p:cNvSpPr txBox="1"/>
          <p:nvPr/>
        </p:nvSpPr>
        <p:spPr>
          <a:xfrm>
            <a:off x="8180710" y="1017098"/>
            <a:ext cx="2812115" cy="646331"/>
          </a:xfrm>
          <a:prstGeom prst="rect">
            <a:avLst/>
          </a:prstGeom>
          <a:noFill/>
        </p:spPr>
        <p:txBody>
          <a:bodyPr wrap="square" rtlCol="0">
            <a:spAutoFit/>
          </a:bodyPr>
          <a:lstStyle/>
          <a:p>
            <a:r>
              <a:rPr lang="en-US" dirty="0"/>
              <a:t>Ethernet</a:t>
            </a:r>
          </a:p>
          <a:p>
            <a:r>
              <a:rPr lang="en-US" dirty="0"/>
              <a:t>RYZ014A </a:t>
            </a:r>
            <a:r>
              <a:rPr lang="en-US" dirty="0" err="1"/>
              <a:t>Pmod</a:t>
            </a:r>
            <a:r>
              <a:rPr lang="en-US" dirty="0"/>
              <a:t> CAT-M1</a:t>
            </a:r>
          </a:p>
        </p:txBody>
      </p:sp>
      <p:sp>
        <p:nvSpPr>
          <p:cNvPr id="52" name="Rectangle 51">
            <a:extLst>
              <a:ext uri="{FF2B5EF4-FFF2-40B4-BE49-F238E27FC236}">
                <a16:creationId xmlns:a16="http://schemas.microsoft.com/office/drawing/2014/main" id="{656EF75E-B0D8-465B-ADB7-620FF9866C60}"/>
              </a:ext>
            </a:extLst>
          </p:cNvPr>
          <p:cNvSpPr/>
          <p:nvPr/>
        </p:nvSpPr>
        <p:spPr>
          <a:xfrm>
            <a:off x="6289013" y="4527099"/>
            <a:ext cx="1189466" cy="825207"/>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2052" name="Picture 4" descr="PMOD-RYZ014A | Renesas">
            <a:extLst>
              <a:ext uri="{FF2B5EF4-FFF2-40B4-BE49-F238E27FC236}">
                <a16:creationId xmlns:a16="http://schemas.microsoft.com/office/drawing/2014/main" id="{22FE230E-EFD1-4EAA-B911-BB7A05759A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7498" y="1609524"/>
            <a:ext cx="2349208" cy="1107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90247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500"/>
                                        <p:tgtEl>
                                          <p:spTgt spid="4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down)">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down)">
                                      <p:cBhvr>
                                        <p:cTn id="21" dur="500"/>
                                        <p:tgtEl>
                                          <p:spTgt spid="18"/>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down)">
                                      <p:cBhvr>
                                        <p:cTn id="24" dur="500"/>
                                        <p:tgtEl>
                                          <p:spTgt spid="19"/>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down)">
                                      <p:cBhvr>
                                        <p:cTn id="32" dur="500"/>
                                        <p:tgtEl>
                                          <p:spTgt spid="28"/>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down)">
                                      <p:cBhvr>
                                        <p:cTn id="35" dur="500"/>
                                        <p:tgtEl>
                                          <p:spTgt spid="21"/>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wipe(down)">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wipe(down)">
                                      <p:cBhvr>
                                        <p:cTn id="43" dur="500"/>
                                        <p:tgtEl>
                                          <p:spTgt spid="51"/>
                                        </p:tgtEl>
                                      </p:cBhvr>
                                    </p:animEffect>
                                  </p:childTnLst>
                                </p:cTn>
                              </p:par>
                              <p:par>
                                <p:cTn id="44" presetID="22" presetClass="entr" presetSubtype="4" fill="hold" nodeType="withEffect">
                                  <p:stCondLst>
                                    <p:cond delay="0"/>
                                  </p:stCondLst>
                                  <p:childTnLst>
                                    <p:set>
                                      <p:cBhvr>
                                        <p:cTn id="45" dur="1" fill="hold">
                                          <p:stCondLst>
                                            <p:cond delay="0"/>
                                          </p:stCondLst>
                                        </p:cTn>
                                        <p:tgtEl>
                                          <p:spTgt spid="2052"/>
                                        </p:tgtEl>
                                        <p:attrNameLst>
                                          <p:attrName>style.visibility</p:attrName>
                                        </p:attrNameLst>
                                      </p:cBhvr>
                                      <p:to>
                                        <p:strVal val="visible"/>
                                      </p:to>
                                    </p:set>
                                    <p:animEffect transition="in" filter="wipe(down)">
                                      <p:cBhvr>
                                        <p:cTn id="46" dur="500"/>
                                        <p:tgtEl>
                                          <p:spTgt spid="2052"/>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in" filter="wipe(down)">
                                      <p:cBhvr>
                                        <p:cTn id="49" dur="500"/>
                                        <p:tgtEl>
                                          <p:spTgt spid="52"/>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down)">
                                      <p:cBhvr>
                                        <p:cTn id="54" dur="500"/>
                                        <p:tgtEl>
                                          <p:spTgt spid="29"/>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down)">
                                      <p:cBhvr>
                                        <p:cTn id="57" dur="500"/>
                                        <p:tgtEl>
                                          <p:spTgt spid="50"/>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49"/>
                                        </p:tgtEl>
                                        <p:attrNameLst>
                                          <p:attrName>style.visibility</p:attrName>
                                        </p:attrNameLst>
                                      </p:cBhvr>
                                      <p:to>
                                        <p:strVal val="visible"/>
                                      </p:to>
                                    </p:set>
                                    <p:animEffect transition="in" filter="wipe(down)">
                                      <p:cBhvr>
                                        <p:cTn id="60" dur="500"/>
                                        <p:tgtEl>
                                          <p:spTgt spid="49"/>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wipe(down)">
                                      <p:cBhvr>
                                        <p:cTn id="65" dur="500"/>
                                        <p:tgtEl>
                                          <p:spTgt spid="30"/>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down)">
                                      <p:cBhvr>
                                        <p:cTn id="68" dur="500"/>
                                        <p:tgtEl>
                                          <p:spTgt spid="26"/>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wipe(down)">
                                      <p:cBhvr>
                                        <p:cTn id="7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animBg="1"/>
      <p:bldP spid="18" grpId="0" animBg="1"/>
      <p:bldP spid="19" grpId="0" animBg="1"/>
      <p:bldP spid="20" grpId="0" animBg="1"/>
      <p:bldP spid="21" grpId="0" animBg="1"/>
      <p:bldP spid="22" grpId="0" animBg="1"/>
      <p:bldP spid="25" grpId="0" animBg="1"/>
      <p:bldP spid="26" grpId="0" animBg="1"/>
      <p:bldP spid="12" grpId="0"/>
      <p:bldP spid="28" grpId="0"/>
      <p:bldP spid="29" grpId="0"/>
      <p:bldP spid="30" grpId="0"/>
      <p:bldP spid="48" grpId="0"/>
      <p:bldP spid="49" grpId="0" animBg="1"/>
      <p:bldP spid="50" grpId="0" animBg="1"/>
      <p:bldP spid="51" grpId="0"/>
      <p:bldP spid="5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4D74-FAF8-49FC-BE70-50B09C39FB42}"/>
              </a:ext>
            </a:extLst>
          </p:cNvPr>
          <p:cNvSpPr>
            <a:spLocks noGrp="1"/>
          </p:cNvSpPr>
          <p:nvPr>
            <p:ph type="title"/>
          </p:nvPr>
        </p:nvSpPr>
        <p:spPr>
          <a:xfrm>
            <a:off x="467999" y="332539"/>
            <a:ext cx="11244575" cy="720197"/>
          </a:xfrm>
        </p:spPr>
        <p:txBody>
          <a:bodyPr/>
          <a:lstStyle/>
          <a:p>
            <a:r>
              <a:rPr kumimoji="1" lang="en-US" dirty="0"/>
              <a:t>Demo and Hands on</a:t>
            </a:r>
            <a:br>
              <a:rPr kumimoji="1" lang="en-US" dirty="0"/>
            </a:br>
            <a:r>
              <a:rPr kumimoji="1" lang="en-US" sz="2000" dirty="0"/>
              <a:t>Blinky demo</a:t>
            </a:r>
            <a:endParaRPr lang="en-US" dirty="0"/>
          </a:p>
        </p:txBody>
      </p:sp>
      <p:sp>
        <p:nvSpPr>
          <p:cNvPr id="10" name="Content Placeholder 2">
            <a:extLst>
              <a:ext uri="{FF2B5EF4-FFF2-40B4-BE49-F238E27FC236}">
                <a16:creationId xmlns:a16="http://schemas.microsoft.com/office/drawing/2014/main" id="{0BACC5F2-0A9A-4A86-9096-FDFF9106894F}"/>
              </a:ext>
            </a:extLst>
          </p:cNvPr>
          <p:cNvSpPr txBox="1">
            <a:spLocks/>
          </p:cNvSpPr>
          <p:nvPr/>
        </p:nvSpPr>
        <p:spPr>
          <a:xfrm>
            <a:off x="468000" y="1424992"/>
            <a:ext cx="11244574" cy="139012"/>
          </a:xfrm>
          <a:prstGeom prst="rect">
            <a:avLst/>
          </a:prstGeom>
          <a:ln>
            <a:noFill/>
          </a:ln>
        </p:spPr>
        <p:txBody>
          <a:bodyPr vert="horz" wrap="square" lIns="0" tIns="0" rIns="0" bIns="0" rtlCol="0">
            <a:spAutoFit/>
          </a:bodyPr>
          <a:lstStyle>
            <a:lvl1pPr marL="177800" indent="-177800" algn="l" defTabSz="914400" rtl="0" eaLnBrk="1" latinLnBrk="0" hangingPunct="1">
              <a:lnSpc>
                <a:spcPct val="120000"/>
              </a:lnSpc>
              <a:spcBef>
                <a:spcPts val="0"/>
              </a:spcBef>
              <a:spcAft>
                <a:spcPts val="1800"/>
              </a:spcAft>
              <a:buClr>
                <a:schemeClr val="tx2"/>
              </a:buClr>
              <a:buFont typeface="Wingdings" panose="05000000000000000000" pitchFamily="2" charset="2"/>
              <a:buChar char="§"/>
              <a:tabLst>
                <a:tab pos="7177088" algn="r"/>
              </a:tabLst>
              <a:defRPr kumimoji="1" sz="1600" kern="1200">
                <a:solidFill>
                  <a:schemeClr val="tx1"/>
                </a:solidFill>
                <a:latin typeface="+mn-lt"/>
                <a:ea typeface="+mn-ea"/>
                <a:cs typeface="+mn-cs"/>
              </a:defRPr>
            </a:lvl1pPr>
            <a:lvl2pPr marL="1778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2pPr>
            <a:lvl3pPr marL="3556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3pPr>
            <a:lvl4pPr marL="539750" indent="-184150"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4pPr>
            <a:lvl5pPr marL="719138" indent="-179388"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342900" indent="-342900">
              <a:lnSpc>
                <a:spcPct val="50000"/>
              </a:lnSpc>
              <a:buFont typeface="+mj-lt"/>
              <a:buAutoNum type="arabicPeriod" startAt="7"/>
            </a:pPr>
            <a:r>
              <a:rPr lang="en-US" dirty="0"/>
              <a:t>In Project Template Selection window choose “Bare Metal – Blinky” to create an LED blinky project</a:t>
            </a:r>
          </a:p>
        </p:txBody>
      </p:sp>
      <p:pic>
        <p:nvPicPr>
          <p:cNvPr id="5" name="Picture 4">
            <a:extLst>
              <a:ext uri="{FF2B5EF4-FFF2-40B4-BE49-F238E27FC236}">
                <a16:creationId xmlns:a16="http://schemas.microsoft.com/office/drawing/2014/main" id="{B1D4EF4A-F71E-4DF8-873B-D7D526224869}"/>
              </a:ext>
            </a:extLst>
          </p:cNvPr>
          <p:cNvPicPr>
            <a:picLocks noChangeAspect="1"/>
          </p:cNvPicPr>
          <p:nvPr/>
        </p:nvPicPr>
        <p:blipFill>
          <a:blip r:embed="rId2"/>
          <a:stretch>
            <a:fillRect/>
          </a:stretch>
        </p:blipFill>
        <p:spPr>
          <a:xfrm>
            <a:off x="2684477" y="1732731"/>
            <a:ext cx="5846542" cy="4409561"/>
          </a:xfrm>
          <a:prstGeom prst="rect">
            <a:avLst/>
          </a:prstGeom>
        </p:spPr>
      </p:pic>
    </p:spTree>
    <p:extLst>
      <p:ext uri="{BB962C8B-B14F-4D97-AF65-F5344CB8AC3E}">
        <p14:creationId xmlns:p14="http://schemas.microsoft.com/office/powerpoint/2010/main" val="904389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4D74-FAF8-49FC-BE70-50B09C39FB42}"/>
              </a:ext>
            </a:extLst>
          </p:cNvPr>
          <p:cNvSpPr>
            <a:spLocks noGrp="1"/>
          </p:cNvSpPr>
          <p:nvPr>
            <p:ph type="title"/>
          </p:nvPr>
        </p:nvSpPr>
        <p:spPr>
          <a:xfrm>
            <a:off x="467999" y="332539"/>
            <a:ext cx="11244575" cy="720197"/>
          </a:xfrm>
        </p:spPr>
        <p:txBody>
          <a:bodyPr/>
          <a:lstStyle/>
          <a:p>
            <a:r>
              <a:rPr kumimoji="1" lang="en-US" dirty="0"/>
              <a:t>Demo and Hands on</a:t>
            </a:r>
            <a:br>
              <a:rPr kumimoji="1" lang="en-US" dirty="0"/>
            </a:br>
            <a:r>
              <a:rPr kumimoji="1" lang="en-US" sz="2000" dirty="0"/>
              <a:t>Blinky demo</a:t>
            </a:r>
            <a:endParaRPr lang="en-US" dirty="0"/>
          </a:p>
        </p:txBody>
      </p:sp>
      <p:sp>
        <p:nvSpPr>
          <p:cNvPr id="10" name="Content Placeholder 2">
            <a:extLst>
              <a:ext uri="{FF2B5EF4-FFF2-40B4-BE49-F238E27FC236}">
                <a16:creationId xmlns:a16="http://schemas.microsoft.com/office/drawing/2014/main" id="{0BACC5F2-0A9A-4A86-9096-FDFF9106894F}"/>
              </a:ext>
            </a:extLst>
          </p:cNvPr>
          <p:cNvSpPr txBox="1">
            <a:spLocks/>
          </p:cNvSpPr>
          <p:nvPr/>
        </p:nvSpPr>
        <p:spPr>
          <a:xfrm>
            <a:off x="468000" y="1324324"/>
            <a:ext cx="11244574" cy="862287"/>
          </a:xfrm>
          <a:prstGeom prst="rect">
            <a:avLst/>
          </a:prstGeom>
          <a:ln>
            <a:noFill/>
          </a:ln>
        </p:spPr>
        <p:txBody>
          <a:bodyPr vert="horz" wrap="square" lIns="0" tIns="0" rIns="0" bIns="0" rtlCol="0">
            <a:spAutoFit/>
          </a:bodyPr>
          <a:lstStyle>
            <a:lvl1pPr marL="177800" indent="-177800" algn="l" defTabSz="914400" rtl="0" eaLnBrk="1" latinLnBrk="0" hangingPunct="1">
              <a:lnSpc>
                <a:spcPct val="120000"/>
              </a:lnSpc>
              <a:spcBef>
                <a:spcPts val="0"/>
              </a:spcBef>
              <a:spcAft>
                <a:spcPts val="1800"/>
              </a:spcAft>
              <a:buClr>
                <a:schemeClr val="tx2"/>
              </a:buClr>
              <a:buFont typeface="Wingdings" panose="05000000000000000000" pitchFamily="2" charset="2"/>
              <a:buChar char="§"/>
              <a:tabLst>
                <a:tab pos="7177088" algn="r"/>
              </a:tabLst>
              <a:defRPr kumimoji="1" sz="1600" kern="1200">
                <a:solidFill>
                  <a:schemeClr val="tx1"/>
                </a:solidFill>
                <a:latin typeface="+mn-lt"/>
                <a:ea typeface="+mn-ea"/>
                <a:cs typeface="+mn-cs"/>
              </a:defRPr>
            </a:lvl1pPr>
            <a:lvl2pPr marL="1778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2pPr>
            <a:lvl3pPr marL="3556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3pPr>
            <a:lvl4pPr marL="539750" indent="-184150"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4pPr>
            <a:lvl5pPr marL="719138" indent="-179388"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342900" indent="-342900">
              <a:lnSpc>
                <a:spcPct val="100000"/>
              </a:lnSpc>
              <a:buFont typeface="+mj-lt"/>
              <a:buAutoNum type="arabicPeriod" startAt="8"/>
            </a:pPr>
            <a:r>
              <a:rPr lang="en-US" dirty="0"/>
              <a:t>After finished create project you will be asked by e2studio to open “FSP configuration perspective” =&gt; Click on Open perspective</a:t>
            </a:r>
          </a:p>
          <a:p>
            <a:pPr marL="0" indent="0">
              <a:lnSpc>
                <a:spcPct val="50000"/>
              </a:lnSpc>
              <a:buNone/>
            </a:pPr>
            <a:endParaRPr lang="en-US" dirty="0"/>
          </a:p>
        </p:txBody>
      </p:sp>
      <p:pic>
        <p:nvPicPr>
          <p:cNvPr id="7" name="Picture 6">
            <a:extLst>
              <a:ext uri="{FF2B5EF4-FFF2-40B4-BE49-F238E27FC236}">
                <a16:creationId xmlns:a16="http://schemas.microsoft.com/office/drawing/2014/main" id="{A1CAE88C-D699-441E-99E1-44F8B6D9E5EE}"/>
              </a:ext>
            </a:extLst>
          </p:cNvPr>
          <p:cNvPicPr>
            <a:picLocks noChangeAspect="1"/>
          </p:cNvPicPr>
          <p:nvPr/>
        </p:nvPicPr>
        <p:blipFill>
          <a:blip r:embed="rId3"/>
          <a:stretch>
            <a:fillRect/>
          </a:stretch>
        </p:blipFill>
        <p:spPr>
          <a:xfrm>
            <a:off x="2428374" y="1960107"/>
            <a:ext cx="7919684" cy="4298079"/>
          </a:xfrm>
          <a:prstGeom prst="rect">
            <a:avLst/>
          </a:prstGeom>
        </p:spPr>
      </p:pic>
    </p:spTree>
    <p:extLst>
      <p:ext uri="{BB962C8B-B14F-4D97-AF65-F5344CB8AC3E}">
        <p14:creationId xmlns:p14="http://schemas.microsoft.com/office/powerpoint/2010/main" val="37466019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4D74-FAF8-49FC-BE70-50B09C39FB42}"/>
              </a:ext>
            </a:extLst>
          </p:cNvPr>
          <p:cNvSpPr>
            <a:spLocks noGrp="1"/>
          </p:cNvSpPr>
          <p:nvPr>
            <p:ph type="title"/>
          </p:nvPr>
        </p:nvSpPr>
        <p:spPr>
          <a:xfrm>
            <a:off x="467999" y="332539"/>
            <a:ext cx="11244575" cy="720197"/>
          </a:xfrm>
        </p:spPr>
        <p:txBody>
          <a:bodyPr/>
          <a:lstStyle/>
          <a:p>
            <a:r>
              <a:rPr kumimoji="1" lang="en-US" dirty="0"/>
              <a:t>Demo and Hands on</a:t>
            </a:r>
            <a:br>
              <a:rPr kumimoji="1" lang="en-US" dirty="0"/>
            </a:br>
            <a:r>
              <a:rPr kumimoji="1" lang="en-US" sz="2000" dirty="0"/>
              <a:t>Blinky demo</a:t>
            </a:r>
            <a:endParaRPr lang="en-US" dirty="0"/>
          </a:p>
        </p:txBody>
      </p:sp>
      <p:sp>
        <p:nvSpPr>
          <p:cNvPr id="10" name="Content Placeholder 2">
            <a:extLst>
              <a:ext uri="{FF2B5EF4-FFF2-40B4-BE49-F238E27FC236}">
                <a16:creationId xmlns:a16="http://schemas.microsoft.com/office/drawing/2014/main" id="{0BACC5F2-0A9A-4A86-9096-FDFF9106894F}"/>
              </a:ext>
            </a:extLst>
          </p:cNvPr>
          <p:cNvSpPr txBox="1">
            <a:spLocks/>
          </p:cNvSpPr>
          <p:nvPr/>
        </p:nvSpPr>
        <p:spPr>
          <a:xfrm>
            <a:off x="468000" y="1341102"/>
            <a:ext cx="11244574" cy="862287"/>
          </a:xfrm>
          <a:prstGeom prst="rect">
            <a:avLst/>
          </a:prstGeom>
          <a:ln>
            <a:noFill/>
          </a:ln>
        </p:spPr>
        <p:txBody>
          <a:bodyPr vert="horz" wrap="square" lIns="0" tIns="0" rIns="0" bIns="0" rtlCol="0">
            <a:spAutoFit/>
          </a:bodyPr>
          <a:lstStyle>
            <a:lvl1pPr marL="177800" indent="-177800" algn="l" defTabSz="914400" rtl="0" eaLnBrk="1" latinLnBrk="0" hangingPunct="1">
              <a:lnSpc>
                <a:spcPct val="120000"/>
              </a:lnSpc>
              <a:spcBef>
                <a:spcPts val="0"/>
              </a:spcBef>
              <a:spcAft>
                <a:spcPts val="1800"/>
              </a:spcAft>
              <a:buClr>
                <a:schemeClr val="tx2"/>
              </a:buClr>
              <a:buFont typeface="Wingdings" panose="05000000000000000000" pitchFamily="2" charset="2"/>
              <a:buChar char="§"/>
              <a:tabLst>
                <a:tab pos="7177088" algn="r"/>
              </a:tabLst>
              <a:defRPr kumimoji="1" sz="1600" kern="1200">
                <a:solidFill>
                  <a:schemeClr val="tx1"/>
                </a:solidFill>
                <a:latin typeface="+mn-lt"/>
                <a:ea typeface="+mn-ea"/>
                <a:cs typeface="+mn-cs"/>
              </a:defRPr>
            </a:lvl1pPr>
            <a:lvl2pPr marL="1778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2pPr>
            <a:lvl3pPr marL="3556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3pPr>
            <a:lvl4pPr marL="539750" indent="-184150"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4pPr>
            <a:lvl5pPr marL="719138" indent="-179388"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342900" indent="-342900">
              <a:lnSpc>
                <a:spcPct val="100000"/>
              </a:lnSpc>
              <a:buFont typeface="+mj-lt"/>
              <a:buAutoNum type="arabicPeriod" startAt="9"/>
            </a:pPr>
            <a:r>
              <a:rPr lang="en-US" dirty="0"/>
              <a:t>Because on CK-RA6M5 external oscillation crystal is not solder in so we need to configure PLL source clock to use internal clock by go to “Clocks” tab in the FSP configuration window and choose “PLL </a:t>
            </a:r>
            <a:r>
              <a:rPr lang="en-US" dirty="0" err="1"/>
              <a:t>Src</a:t>
            </a:r>
            <a:r>
              <a:rPr lang="en-US" dirty="0"/>
              <a:t>: HOCO” like the picture below</a:t>
            </a:r>
          </a:p>
          <a:p>
            <a:pPr marL="0" indent="0">
              <a:lnSpc>
                <a:spcPct val="50000"/>
              </a:lnSpc>
              <a:buNone/>
            </a:pPr>
            <a:endParaRPr lang="en-US" dirty="0"/>
          </a:p>
        </p:txBody>
      </p:sp>
      <p:pic>
        <p:nvPicPr>
          <p:cNvPr id="4" name="Picture 3">
            <a:extLst>
              <a:ext uri="{FF2B5EF4-FFF2-40B4-BE49-F238E27FC236}">
                <a16:creationId xmlns:a16="http://schemas.microsoft.com/office/drawing/2014/main" id="{5F55ADF3-CC89-4139-8DAA-824F3C7CB9EB}"/>
              </a:ext>
            </a:extLst>
          </p:cNvPr>
          <p:cNvPicPr>
            <a:picLocks noChangeAspect="1"/>
          </p:cNvPicPr>
          <p:nvPr/>
        </p:nvPicPr>
        <p:blipFill>
          <a:blip r:embed="rId2"/>
          <a:stretch>
            <a:fillRect/>
          </a:stretch>
        </p:blipFill>
        <p:spPr>
          <a:xfrm>
            <a:off x="2592198" y="1988262"/>
            <a:ext cx="6327185" cy="4249868"/>
          </a:xfrm>
          <a:prstGeom prst="rect">
            <a:avLst/>
          </a:prstGeom>
        </p:spPr>
      </p:pic>
    </p:spTree>
    <p:extLst>
      <p:ext uri="{BB962C8B-B14F-4D97-AF65-F5344CB8AC3E}">
        <p14:creationId xmlns:p14="http://schemas.microsoft.com/office/powerpoint/2010/main" val="12869433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4D74-FAF8-49FC-BE70-50B09C39FB42}"/>
              </a:ext>
            </a:extLst>
          </p:cNvPr>
          <p:cNvSpPr>
            <a:spLocks noGrp="1"/>
          </p:cNvSpPr>
          <p:nvPr>
            <p:ph type="title"/>
          </p:nvPr>
        </p:nvSpPr>
        <p:spPr>
          <a:xfrm>
            <a:off x="467999" y="332539"/>
            <a:ext cx="11244575" cy="720197"/>
          </a:xfrm>
        </p:spPr>
        <p:txBody>
          <a:bodyPr/>
          <a:lstStyle/>
          <a:p>
            <a:r>
              <a:rPr kumimoji="1" lang="en-US" dirty="0"/>
              <a:t>Demo and Hands on</a:t>
            </a:r>
            <a:br>
              <a:rPr kumimoji="1" lang="en-US" dirty="0"/>
            </a:br>
            <a:r>
              <a:rPr kumimoji="1" lang="en-US" sz="2000" dirty="0"/>
              <a:t>Blinky demo</a:t>
            </a:r>
            <a:endParaRPr lang="en-US" dirty="0"/>
          </a:p>
        </p:txBody>
      </p:sp>
      <p:sp>
        <p:nvSpPr>
          <p:cNvPr id="10" name="Content Placeholder 2">
            <a:extLst>
              <a:ext uri="{FF2B5EF4-FFF2-40B4-BE49-F238E27FC236}">
                <a16:creationId xmlns:a16="http://schemas.microsoft.com/office/drawing/2014/main" id="{0BACC5F2-0A9A-4A86-9096-FDFF9106894F}"/>
              </a:ext>
            </a:extLst>
          </p:cNvPr>
          <p:cNvSpPr txBox="1">
            <a:spLocks/>
          </p:cNvSpPr>
          <p:nvPr/>
        </p:nvSpPr>
        <p:spPr>
          <a:xfrm>
            <a:off x="468000" y="1357880"/>
            <a:ext cx="11244574" cy="616066"/>
          </a:xfrm>
          <a:prstGeom prst="rect">
            <a:avLst/>
          </a:prstGeom>
          <a:ln>
            <a:noFill/>
          </a:ln>
        </p:spPr>
        <p:txBody>
          <a:bodyPr vert="horz" wrap="square" lIns="0" tIns="0" rIns="0" bIns="0" rtlCol="0">
            <a:spAutoFit/>
          </a:bodyPr>
          <a:lstStyle>
            <a:lvl1pPr marL="177800" indent="-177800" algn="l" defTabSz="914400" rtl="0" eaLnBrk="1" latinLnBrk="0" hangingPunct="1">
              <a:lnSpc>
                <a:spcPct val="120000"/>
              </a:lnSpc>
              <a:spcBef>
                <a:spcPts val="0"/>
              </a:spcBef>
              <a:spcAft>
                <a:spcPts val="1800"/>
              </a:spcAft>
              <a:buClr>
                <a:schemeClr val="tx2"/>
              </a:buClr>
              <a:buFont typeface="Wingdings" panose="05000000000000000000" pitchFamily="2" charset="2"/>
              <a:buChar char="§"/>
              <a:tabLst>
                <a:tab pos="7177088" algn="r"/>
              </a:tabLst>
              <a:defRPr kumimoji="1" sz="1600" kern="1200">
                <a:solidFill>
                  <a:schemeClr val="tx1"/>
                </a:solidFill>
                <a:latin typeface="+mn-lt"/>
                <a:ea typeface="+mn-ea"/>
                <a:cs typeface="+mn-cs"/>
              </a:defRPr>
            </a:lvl1pPr>
            <a:lvl2pPr marL="1778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2pPr>
            <a:lvl3pPr marL="3556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3pPr>
            <a:lvl4pPr marL="539750" indent="-184150"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4pPr>
            <a:lvl5pPr marL="719138" indent="-179388"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342900" indent="-342900">
              <a:lnSpc>
                <a:spcPct val="100000"/>
              </a:lnSpc>
              <a:buFont typeface="+mj-lt"/>
              <a:buAutoNum type="arabicPeriod" startAt="10"/>
            </a:pPr>
            <a:r>
              <a:rPr lang="en-US" dirty="0"/>
              <a:t>Press “Generate Project Content” to generate the configuration for FSP</a:t>
            </a:r>
          </a:p>
          <a:p>
            <a:pPr marL="0" indent="0">
              <a:lnSpc>
                <a:spcPct val="50000"/>
              </a:lnSpc>
              <a:buNone/>
            </a:pPr>
            <a:endParaRPr lang="en-US" dirty="0"/>
          </a:p>
        </p:txBody>
      </p:sp>
      <p:pic>
        <p:nvPicPr>
          <p:cNvPr id="4" name="Picture 3">
            <a:extLst>
              <a:ext uri="{FF2B5EF4-FFF2-40B4-BE49-F238E27FC236}">
                <a16:creationId xmlns:a16="http://schemas.microsoft.com/office/drawing/2014/main" id="{5F55ADF3-CC89-4139-8DAA-824F3C7CB9EB}"/>
              </a:ext>
            </a:extLst>
          </p:cNvPr>
          <p:cNvPicPr>
            <a:picLocks noChangeAspect="1"/>
          </p:cNvPicPr>
          <p:nvPr/>
        </p:nvPicPr>
        <p:blipFill>
          <a:blip r:embed="rId2"/>
          <a:stretch>
            <a:fillRect/>
          </a:stretch>
        </p:blipFill>
        <p:spPr>
          <a:xfrm>
            <a:off x="2926693" y="1786926"/>
            <a:ext cx="6327185" cy="4249868"/>
          </a:xfrm>
          <a:prstGeom prst="rect">
            <a:avLst/>
          </a:prstGeom>
        </p:spPr>
      </p:pic>
      <p:sp>
        <p:nvSpPr>
          <p:cNvPr id="5" name="Rectangle 4">
            <a:extLst>
              <a:ext uri="{FF2B5EF4-FFF2-40B4-BE49-F238E27FC236}">
                <a16:creationId xmlns:a16="http://schemas.microsoft.com/office/drawing/2014/main" id="{0F1A4CFC-E9B6-4A1F-85C4-32280B609D79}"/>
              </a:ext>
            </a:extLst>
          </p:cNvPr>
          <p:cNvSpPr/>
          <p:nvPr/>
        </p:nvSpPr>
        <p:spPr>
          <a:xfrm>
            <a:off x="8279934" y="1904301"/>
            <a:ext cx="922789" cy="276837"/>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4637141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4D74-FAF8-49FC-BE70-50B09C39FB42}"/>
              </a:ext>
            </a:extLst>
          </p:cNvPr>
          <p:cNvSpPr>
            <a:spLocks noGrp="1"/>
          </p:cNvSpPr>
          <p:nvPr>
            <p:ph type="title"/>
          </p:nvPr>
        </p:nvSpPr>
        <p:spPr>
          <a:xfrm>
            <a:off x="467999" y="332539"/>
            <a:ext cx="11244575" cy="720197"/>
          </a:xfrm>
        </p:spPr>
        <p:txBody>
          <a:bodyPr/>
          <a:lstStyle/>
          <a:p>
            <a:r>
              <a:rPr kumimoji="1" lang="en-US" dirty="0"/>
              <a:t>Demo and Hands on</a:t>
            </a:r>
            <a:br>
              <a:rPr kumimoji="1" lang="en-US" dirty="0"/>
            </a:br>
            <a:r>
              <a:rPr kumimoji="1" lang="en-US" sz="2000" dirty="0"/>
              <a:t>Blinky demo</a:t>
            </a:r>
            <a:endParaRPr lang="en-US" dirty="0"/>
          </a:p>
        </p:txBody>
      </p:sp>
      <p:sp>
        <p:nvSpPr>
          <p:cNvPr id="10" name="Content Placeholder 2">
            <a:extLst>
              <a:ext uri="{FF2B5EF4-FFF2-40B4-BE49-F238E27FC236}">
                <a16:creationId xmlns:a16="http://schemas.microsoft.com/office/drawing/2014/main" id="{0BACC5F2-0A9A-4A86-9096-FDFF9106894F}"/>
              </a:ext>
            </a:extLst>
          </p:cNvPr>
          <p:cNvSpPr txBox="1">
            <a:spLocks/>
          </p:cNvSpPr>
          <p:nvPr/>
        </p:nvSpPr>
        <p:spPr>
          <a:xfrm>
            <a:off x="468000" y="1357880"/>
            <a:ext cx="11244574" cy="862287"/>
          </a:xfrm>
          <a:prstGeom prst="rect">
            <a:avLst/>
          </a:prstGeom>
          <a:ln>
            <a:noFill/>
          </a:ln>
        </p:spPr>
        <p:txBody>
          <a:bodyPr vert="horz" wrap="square" lIns="0" tIns="0" rIns="0" bIns="0" rtlCol="0">
            <a:spAutoFit/>
          </a:bodyPr>
          <a:lstStyle>
            <a:lvl1pPr marL="177800" indent="-177800" algn="l" defTabSz="914400" rtl="0" eaLnBrk="1" latinLnBrk="0" hangingPunct="1">
              <a:lnSpc>
                <a:spcPct val="120000"/>
              </a:lnSpc>
              <a:spcBef>
                <a:spcPts val="0"/>
              </a:spcBef>
              <a:spcAft>
                <a:spcPts val="1800"/>
              </a:spcAft>
              <a:buClr>
                <a:schemeClr val="tx2"/>
              </a:buClr>
              <a:buFont typeface="Wingdings" panose="05000000000000000000" pitchFamily="2" charset="2"/>
              <a:buChar char="§"/>
              <a:tabLst>
                <a:tab pos="7177088" algn="r"/>
              </a:tabLst>
              <a:defRPr kumimoji="1" sz="1600" kern="1200">
                <a:solidFill>
                  <a:schemeClr val="tx1"/>
                </a:solidFill>
                <a:latin typeface="+mn-lt"/>
                <a:ea typeface="+mn-ea"/>
                <a:cs typeface="+mn-cs"/>
              </a:defRPr>
            </a:lvl1pPr>
            <a:lvl2pPr marL="1778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2pPr>
            <a:lvl3pPr marL="3556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3pPr>
            <a:lvl4pPr marL="539750" indent="-184150"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4pPr>
            <a:lvl5pPr marL="719138" indent="-179388"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342900" indent="-342900">
              <a:lnSpc>
                <a:spcPct val="100000"/>
              </a:lnSpc>
              <a:buFont typeface="+mj-lt"/>
              <a:buAutoNum type="arabicPeriod" startAt="11"/>
            </a:pPr>
            <a:r>
              <a:rPr lang="en-US" dirty="0"/>
              <a:t>For Blinky project, source code for blinking LED on board is generated automatically in “</a:t>
            </a:r>
            <a:r>
              <a:rPr lang="en-US" dirty="0" err="1"/>
              <a:t>hal_entry.c</a:t>
            </a:r>
            <a:r>
              <a:rPr lang="en-US" dirty="0"/>
              <a:t>” file when create project, to build project right click on project and choose “Build project” or press “Ctrl + B”.</a:t>
            </a:r>
          </a:p>
          <a:p>
            <a:pPr marL="0" indent="0">
              <a:lnSpc>
                <a:spcPct val="50000"/>
              </a:lnSpc>
              <a:buNone/>
            </a:pPr>
            <a:endParaRPr lang="en-US" dirty="0"/>
          </a:p>
        </p:txBody>
      </p:sp>
      <p:pic>
        <p:nvPicPr>
          <p:cNvPr id="4" name="Picture 3">
            <a:extLst>
              <a:ext uri="{FF2B5EF4-FFF2-40B4-BE49-F238E27FC236}">
                <a16:creationId xmlns:a16="http://schemas.microsoft.com/office/drawing/2014/main" id="{F2BB841B-FD34-4E53-803E-479403BF8697}"/>
              </a:ext>
            </a:extLst>
          </p:cNvPr>
          <p:cNvPicPr>
            <a:picLocks noChangeAspect="1"/>
          </p:cNvPicPr>
          <p:nvPr/>
        </p:nvPicPr>
        <p:blipFill>
          <a:blip r:embed="rId2"/>
          <a:stretch>
            <a:fillRect/>
          </a:stretch>
        </p:blipFill>
        <p:spPr>
          <a:xfrm>
            <a:off x="2339009" y="1903259"/>
            <a:ext cx="7502554" cy="4066330"/>
          </a:xfrm>
          <a:prstGeom prst="rect">
            <a:avLst/>
          </a:prstGeom>
        </p:spPr>
      </p:pic>
    </p:spTree>
    <p:extLst>
      <p:ext uri="{BB962C8B-B14F-4D97-AF65-F5344CB8AC3E}">
        <p14:creationId xmlns:p14="http://schemas.microsoft.com/office/powerpoint/2010/main" val="7192551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4D74-FAF8-49FC-BE70-50B09C39FB42}"/>
              </a:ext>
            </a:extLst>
          </p:cNvPr>
          <p:cNvSpPr>
            <a:spLocks noGrp="1"/>
          </p:cNvSpPr>
          <p:nvPr>
            <p:ph type="title"/>
          </p:nvPr>
        </p:nvSpPr>
        <p:spPr>
          <a:xfrm>
            <a:off x="467999" y="332539"/>
            <a:ext cx="11244575" cy="720197"/>
          </a:xfrm>
        </p:spPr>
        <p:txBody>
          <a:bodyPr/>
          <a:lstStyle/>
          <a:p>
            <a:r>
              <a:rPr kumimoji="1" lang="en-US" dirty="0"/>
              <a:t>Demo and Hands on</a:t>
            </a:r>
            <a:br>
              <a:rPr kumimoji="1" lang="en-US" dirty="0"/>
            </a:br>
            <a:r>
              <a:rPr kumimoji="1" lang="en-US" sz="2000" dirty="0"/>
              <a:t>Blinky demo</a:t>
            </a:r>
            <a:endParaRPr lang="en-US" dirty="0"/>
          </a:p>
        </p:txBody>
      </p:sp>
      <p:sp>
        <p:nvSpPr>
          <p:cNvPr id="10" name="Content Placeholder 2">
            <a:extLst>
              <a:ext uri="{FF2B5EF4-FFF2-40B4-BE49-F238E27FC236}">
                <a16:creationId xmlns:a16="http://schemas.microsoft.com/office/drawing/2014/main" id="{0BACC5F2-0A9A-4A86-9096-FDFF9106894F}"/>
              </a:ext>
            </a:extLst>
          </p:cNvPr>
          <p:cNvSpPr txBox="1">
            <a:spLocks/>
          </p:cNvSpPr>
          <p:nvPr/>
        </p:nvSpPr>
        <p:spPr>
          <a:xfrm>
            <a:off x="468000" y="1357880"/>
            <a:ext cx="11244574" cy="1211101"/>
          </a:xfrm>
          <a:prstGeom prst="rect">
            <a:avLst/>
          </a:prstGeom>
          <a:ln>
            <a:noFill/>
          </a:ln>
        </p:spPr>
        <p:txBody>
          <a:bodyPr vert="horz" wrap="square" lIns="0" tIns="0" rIns="0" bIns="0" rtlCol="0">
            <a:spAutoFit/>
          </a:bodyPr>
          <a:lstStyle>
            <a:lvl1pPr marL="177800" indent="-177800" algn="l" defTabSz="914400" rtl="0" eaLnBrk="1" latinLnBrk="0" hangingPunct="1">
              <a:lnSpc>
                <a:spcPct val="120000"/>
              </a:lnSpc>
              <a:spcBef>
                <a:spcPts val="0"/>
              </a:spcBef>
              <a:spcAft>
                <a:spcPts val="1800"/>
              </a:spcAft>
              <a:buClr>
                <a:schemeClr val="tx2"/>
              </a:buClr>
              <a:buFont typeface="Wingdings" panose="05000000000000000000" pitchFamily="2" charset="2"/>
              <a:buChar char="§"/>
              <a:tabLst>
                <a:tab pos="7177088" algn="r"/>
              </a:tabLst>
              <a:defRPr kumimoji="1" sz="1600" kern="1200">
                <a:solidFill>
                  <a:schemeClr val="tx1"/>
                </a:solidFill>
                <a:latin typeface="+mn-lt"/>
                <a:ea typeface="+mn-ea"/>
                <a:cs typeface="+mn-cs"/>
              </a:defRPr>
            </a:lvl1pPr>
            <a:lvl2pPr marL="1778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2pPr>
            <a:lvl3pPr marL="3556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3pPr>
            <a:lvl4pPr marL="539750" indent="-184150"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4pPr>
            <a:lvl5pPr marL="719138" indent="-179388"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342900" indent="-342900">
              <a:lnSpc>
                <a:spcPct val="100000"/>
              </a:lnSpc>
              <a:buFont typeface="+mj-lt"/>
              <a:buAutoNum type="arabicPeriod" startAt="12"/>
            </a:pPr>
            <a:r>
              <a:rPr lang="en-US" dirty="0"/>
              <a:t>To load the build image into board we need to connect CKRA6M5 debug port into PC using USB cable provided in the kit. Right click on project choose “Debug As -&gt; 4 Renesas GDB Hardware Debugging”</a:t>
            </a:r>
          </a:p>
          <a:p>
            <a:pPr lvl="2">
              <a:lnSpc>
                <a:spcPct val="100000"/>
              </a:lnSpc>
            </a:pPr>
            <a:r>
              <a:rPr lang="en-US" dirty="0"/>
              <a:t>Then click on “Resume” icon to start the code.</a:t>
            </a:r>
          </a:p>
          <a:p>
            <a:pPr marL="0" indent="0">
              <a:lnSpc>
                <a:spcPct val="50000"/>
              </a:lnSpc>
              <a:buNone/>
            </a:pPr>
            <a:endParaRPr lang="en-US" dirty="0"/>
          </a:p>
        </p:txBody>
      </p:sp>
      <p:pic>
        <p:nvPicPr>
          <p:cNvPr id="9" name="Picture 8">
            <a:extLst>
              <a:ext uri="{FF2B5EF4-FFF2-40B4-BE49-F238E27FC236}">
                <a16:creationId xmlns:a16="http://schemas.microsoft.com/office/drawing/2014/main" id="{BACE078A-EAD8-470F-B167-427544FA6378}"/>
              </a:ext>
            </a:extLst>
          </p:cNvPr>
          <p:cNvPicPr>
            <a:picLocks noChangeAspect="1"/>
          </p:cNvPicPr>
          <p:nvPr/>
        </p:nvPicPr>
        <p:blipFill>
          <a:blip r:embed="rId2"/>
          <a:stretch>
            <a:fillRect/>
          </a:stretch>
        </p:blipFill>
        <p:spPr>
          <a:xfrm>
            <a:off x="1242871" y="2567009"/>
            <a:ext cx="3107485" cy="3444021"/>
          </a:xfrm>
          <a:prstGeom prst="rect">
            <a:avLst/>
          </a:prstGeom>
        </p:spPr>
      </p:pic>
      <p:grpSp>
        <p:nvGrpSpPr>
          <p:cNvPr id="12" name="Group 11">
            <a:extLst>
              <a:ext uri="{FF2B5EF4-FFF2-40B4-BE49-F238E27FC236}">
                <a16:creationId xmlns:a16="http://schemas.microsoft.com/office/drawing/2014/main" id="{314231AE-CB6C-4975-8F83-1396F81A33C6}"/>
              </a:ext>
            </a:extLst>
          </p:cNvPr>
          <p:cNvGrpSpPr/>
          <p:nvPr/>
        </p:nvGrpSpPr>
        <p:grpSpPr>
          <a:xfrm>
            <a:off x="5196590" y="2567009"/>
            <a:ext cx="4769879" cy="3315427"/>
            <a:chOff x="5196590" y="2567009"/>
            <a:chExt cx="4769879" cy="3315427"/>
          </a:xfrm>
        </p:grpSpPr>
        <p:pic>
          <p:nvPicPr>
            <p:cNvPr id="11" name="Picture 10">
              <a:extLst>
                <a:ext uri="{FF2B5EF4-FFF2-40B4-BE49-F238E27FC236}">
                  <a16:creationId xmlns:a16="http://schemas.microsoft.com/office/drawing/2014/main" id="{9110A46C-B037-435A-91BA-18C6950DF173}"/>
                </a:ext>
              </a:extLst>
            </p:cNvPr>
            <p:cNvPicPr>
              <a:picLocks noChangeAspect="1"/>
            </p:cNvPicPr>
            <p:nvPr/>
          </p:nvPicPr>
          <p:blipFill>
            <a:blip r:embed="rId3"/>
            <a:stretch>
              <a:fillRect/>
            </a:stretch>
          </p:blipFill>
          <p:spPr>
            <a:xfrm>
              <a:off x="5196590" y="2567009"/>
              <a:ext cx="4769879" cy="3315427"/>
            </a:xfrm>
            <a:prstGeom prst="rect">
              <a:avLst/>
            </a:prstGeom>
          </p:spPr>
        </p:pic>
        <p:sp>
          <p:nvSpPr>
            <p:cNvPr id="7" name="Rectangle 6">
              <a:extLst>
                <a:ext uri="{FF2B5EF4-FFF2-40B4-BE49-F238E27FC236}">
                  <a16:creationId xmlns:a16="http://schemas.microsoft.com/office/drawing/2014/main" id="{50643E84-8D1D-42D7-B6F4-60671D44941D}"/>
                </a:ext>
              </a:extLst>
            </p:cNvPr>
            <p:cNvSpPr/>
            <p:nvPr/>
          </p:nvSpPr>
          <p:spPr>
            <a:xfrm>
              <a:off x="7350711" y="2956264"/>
              <a:ext cx="230819" cy="230819"/>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spTree>
    <p:extLst>
      <p:ext uri="{BB962C8B-B14F-4D97-AF65-F5344CB8AC3E}">
        <p14:creationId xmlns:p14="http://schemas.microsoft.com/office/powerpoint/2010/main" val="38781590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4D74-FAF8-49FC-BE70-50B09C39FB42}"/>
              </a:ext>
            </a:extLst>
          </p:cNvPr>
          <p:cNvSpPr>
            <a:spLocks noGrp="1"/>
          </p:cNvSpPr>
          <p:nvPr>
            <p:ph type="title"/>
          </p:nvPr>
        </p:nvSpPr>
        <p:spPr>
          <a:xfrm>
            <a:off x="467999" y="332539"/>
            <a:ext cx="11244575" cy="720197"/>
          </a:xfrm>
        </p:spPr>
        <p:txBody>
          <a:bodyPr/>
          <a:lstStyle/>
          <a:p>
            <a:r>
              <a:rPr kumimoji="1" lang="en-US" dirty="0"/>
              <a:t>Demo and Hands on</a:t>
            </a:r>
            <a:br>
              <a:rPr kumimoji="1" lang="en-US" dirty="0"/>
            </a:br>
            <a:r>
              <a:rPr kumimoji="1" lang="en-US" sz="2000" dirty="0"/>
              <a:t>Blinky demo</a:t>
            </a:r>
            <a:endParaRPr lang="en-US" dirty="0"/>
          </a:p>
        </p:txBody>
      </p:sp>
      <p:sp>
        <p:nvSpPr>
          <p:cNvPr id="10" name="Content Placeholder 2">
            <a:extLst>
              <a:ext uri="{FF2B5EF4-FFF2-40B4-BE49-F238E27FC236}">
                <a16:creationId xmlns:a16="http://schemas.microsoft.com/office/drawing/2014/main" id="{0BACC5F2-0A9A-4A86-9096-FDFF9106894F}"/>
              </a:ext>
            </a:extLst>
          </p:cNvPr>
          <p:cNvSpPr txBox="1">
            <a:spLocks/>
          </p:cNvSpPr>
          <p:nvPr/>
        </p:nvSpPr>
        <p:spPr>
          <a:xfrm>
            <a:off x="468000" y="1357880"/>
            <a:ext cx="11244574" cy="616066"/>
          </a:xfrm>
          <a:prstGeom prst="rect">
            <a:avLst/>
          </a:prstGeom>
          <a:ln>
            <a:noFill/>
          </a:ln>
        </p:spPr>
        <p:txBody>
          <a:bodyPr vert="horz" wrap="square" lIns="0" tIns="0" rIns="0" bIns="0" rtlCol="0">
            <a:spAutoFit/>
          </a:bodyPr>
          <a:lstStyle>
            <a:lvl1pPr marL="177800" indent="-177800" algn="l" defTabSz="914400" rtl="0" eaLnBrk="1" latinLnBrk="0" hangingPunct="1">
              <a:lnSpc>
                <a:spcPct val="120000"/>
              </a:lnSpc>
              <a:spcBef>
                <a:spcPts val="0"/>
              </a:spcBef>
              <a:spcAft>
                <a:spcPts val="1800"/>
              </a:spcAft>
              <a:buClr>
                <a:schemeClr val="tx2"/>
              </a:buClr>
              <a:buFont typeface="Wingdings" panose="05000000000000000000" pitchFamily="2" charset="2"/>
              <a:buChar char="§"/>
              <a:tabLst>
                <a:tab pos="7177088" algn="r"/>
              </a:tabLst>
              <a:defRPr kumimoji="1" sz="1600" kern="1200">
                <a:solidFill>
                  <a:schemeClr val="tx1"/>
                </a:solidFill>
                <a:latin typeface="+mn-lt"/>
                <a:ea typeface="+mn-ea"/>
                <a:cs typeface="+mn-cs"/>
              </a:defRPr>
            </a:lvl1pPr>
            <a:lvl2pPr marL="1778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2pPr>
            <a:lvl3pPr marL="3556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3pPr>
            <a:lvl4pPr marL="539750" indent="-184150"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4pPr>
            <a:lvl5pPr marL="719138" indent="-179388"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lnSpc>
                <a:spcPct val="100000"/>
              </a:lnSpc>
              <a:buNone/>
            </a:pPr>
            <a:r>
              <a:rPr lang="en-US" dirty="0"/>
              <a:t>Result is the LED on board will blink </a:t>
            </a:r>
          </a:p>
          <a:p>
            <a:pPr marL="0" indent="0">
              <a:lnSpc>
                <a:spcPct val="50000"/>
              </a:lnSpc>
              <a:buNone/>
            </a:pPr>
            <a:endParaRPr lang="en-US" dirty="0"/>
          </a:p>
        </p:txBody>
      </p:sp>
      <p:pic>
        <p:nvPicPr>
          <p:cNvPr id="7170" name="Picture 2">
            <a:extLst>
              <a:ext uri="{FF2B5EF4-FFF2-40B4-BE49-F238E27FC236}">
                <a16:creationId xmlns:a16="http://schemas.microsoft.com/office/drawing/2014/main" id="{B337986E-B82C-43D2-8FAF-35655574D8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2593" y="1910918"/>
            <a:ext cx="5163845" cy="387288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0516F14-8A1E-47EA-892C-4A0E660C6642}"/>
              </a:ext>
            </a:extLst>
          </p:cNvPr>
          <p:cNvSpPr/>
          <p:nvPr/>
        </p:nvSpPr>
        <p:spPr>
          <a:xfrm>
            <a:off x="4731798" y="3666477"/>
            <a:ext cx="435006" cy="363985"/>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7281274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925B6-FB4F-4960-9A36-4B5565F38F3C}"/>
              </a:ext>
            </a:extLst>
          </p:cNvPr>
          <p:cNvSpPr>
            <a:spLocks noGrp="1"/>
          </p:cNvSpPr>
          <p:nvPr>
            <p:ph type="title"/>
          </p:nvPr>
        </p:nvSpPr>
        <p:spPr/>
        <p:txBody>
          <a:bodyPr/>
          <a:lstStyle/>
          <a:p>
            <a:r>
              <a:rPr lang="en-US" dirty="0"/>
              <a:t>Note for Clock</a:t>
            </a:r>
          </a:p>
        </p:txBody>
      </p:sp>
      <p:pic>
        <p:nvPicPr>
          <p:cNvPr id="5" name="Picture 4">
            <a:extLst>
              <a:ext uri="{FF2B5EF4-FFF2-40B4-BE49-F238E27FC236}">
                <a16:creationId xmlns:a16="http://schemas.microsoft.com/office/drawing/2014/main" id="{6704B9E6-5542-4C8F-9A85-53C30ECCBDC1}"/>
              </a:ext>
            </a:extLst>
          </p:cNvPr>
          <p:cNvPicPr>
            <a:picLocks noChangeAspect="1"/>
          </p:cNvPicPr>
          <p:nvPr/>
        </p:nvPicPr>
        <p:blipFill>
          <a:blip r:embed="rId2"/>
          <a:stretch>
            <a:fillRect/>
          </a:stretch>
        </p:blipFill>
        <p:spPr>
          <a:xfrm>
            <a:off x="2021166" y="1499633"/>
            <a:ext cx="7139594" cy="4552375"/>
          </a:xfrm>
          <a:prstGeom prst="rect">
            <a:avLst/>
          </a:prstGeom>
        </p:spPr>
      </p:pic>
      <p:sp>
        <p:nvSpPr>
          <p:cNvPr id="6" name="Rectangle 5">
            <a:extLst>
              <a:ext uri="{FF2B5EF4-FFF2-40B4-BE49-F238E27FC236}">
                <a16:creationId xmlns:a16="http://schemas.microsoft.com/office/drawing/2014/main" id="{5C5499D2-331F-4331-9233-DA4EDBB4AA55}"/>
              </a:ext>
            </a:extLst>
          </p:cNvPr>
          <p:cNvSpPr/>
          <p:nvPr/>
        </p:nvSpPr>
        <p:spPr>
          <a:xfrm>
            <a:off x="3761295" y="5015060"/>
            <a:ext cx="2092750" cy="3582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53956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925B6-FB4F-4960-9A36-4B5565F38F3C}"/>
              </a:ext>
            </a:extLst>
          </p:cNvPr>
          <p:cNvSpPr>
            <a:spLocks noGrp="1"/>
          </p:cNvSpPr>
          <p:nvPr>
            <p:ph type="title"/>
          </p:nvPr>
        </p:nvSpPr>
        <p:spPr/>
        <p:txBody>
          <a:bodyPr/>
          <a:lstStyle/>
          <a:p>
            <a:r>
              <a:rPr lang="en-US" dirty="0"/>
              <a:t>Note for FSPv4.3.0</a:t>
            </a:r>
          </a:p>
        </p:txBody>
      </p:sp>
      <p:pic>
        <p:nvPicPr>
          <p:cNvPr id="4" name="Picture 3">
            <a:extLst>
              <a:ext uri="{FF2B5EF4-FFF2-40B4-BE49-F238E27FC236}">
                <a16:creationId xmlns:a16="http://schemas.microsoft.com/office/drawing/2014/main" id="{68382A65-E699-472C-ABDA-A0174239BEE3}"/>
              </a:ext>
            </a:extLst>
          </p:cNvPr>
          <p:cNvPicPr>
            <a:picLocks noChangeAspect="1"/>
          </p:cNvPicPr>
          <p:nvPr/>
        </p:nvPicPr>
        <p:blipFill>
          <a:blip r:embed="rId2"/>
          <a:stretch>
            <a:fillRect/>
          </a:stretch>
        </p:blipFill>
        <p:spPr>
          <a:xfrm>
            <a:off x="760164" y="1195820"/>
            <a:ext cx="8890612" cy="4882072"/>
          </a:xfrm>
          <a:prstGeom prst="rect">
            <a:avLst/>
          </a:prstGeom>
        </p:spPr>
      </p:pic>
      <p:sp>
        <p:nvSpPr>
          <p:cNvPr id="7" name="Rectangle 6">
            <a:extLst>
              <a:ext uri="{FF2B5EF4-FFF2-40B4-BE49-F238E27FC236}">
                <a16:creationId xmlns:a16="http://schemas.microsoft.com/office/drawing/2014/main" id="{3A24B110-4EB7-42EA-ABF6-3B1B4B5942DB}"/>
              </a:ext>
            </a:extLst>
          </p:cNvPr>
          <p:cNvSpPr/>
          <p:nvPr/>
        </p:nvSpPr>
        <p:spPr>
          <a:xfrm>
            <a:off x="3371161" y="3429000"/>
            <a:ext cx="374574" cy="316735"/>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6BFC4CB-0CFB-4B5A-B5B8-79D81786962C}"/>
              </a:ext>
            </a:extLst>
          </p:cNvPr>
          <p:cNvSpPr/>
          <p:nvPr/>
        </p:nvSpPr>
        <p:spPr>
          <a:xfrm>
            <a:off x="760163" y="3636856"/>
            <a:ext cx="848299" cy="316735"/>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9" name="Rectangle 8">
            <a:extLst>
              <a:ext uri="{FF2B5EF4-FFF2-40B4-BE49-F238E27FC236}">
                <a16:creationId xmlns:a16="http://schemas.microsoft.com/office/drawing/2014/main" id="{2241C32D-BCE1-4BE1-B258-A8C54A4E80A2}"/>
              </a:ext>
            </a:extLst>
          </p:cNvPr>
          <p:cNvSpPr/>
          <p:nvPr/>
        </p:nvSpPr>
        <p:spPr>
          <a:xfrm>
            <a:off x="8249797" y="1607917"/>
            <a:ext cx="971321" cy="43020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47C2C36-FBB8-4DF3-A329-1EE1E5559864}"/>
              </a:ext>
            </a:extLst>
          </p:cNvPr>
          <p:cNvSpPr/>
          <p:nvPr/>
        </p:nvSpPr>
        <p:spPr>
          <a:xfrm>
            <a:off x="1450554" y="5563518"/>
            <a:ext cx="3914660" cy="2203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42169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cap="all" dirty="0"/>
              <a:t>Demo and </a:t>
            </a:r>
            <a:r>
              <a:rPr lang="en-US" cap="all" dirty="0" err="1"/>
              <a:t>HandS-on</a:t>
            </a:r>
            <a:endParaRPr lang="en-US" dirty="0"/>
          </a:p>
        </p:txBody>
      </p:sp>
      <p:sp>
        <p:nvSpPr>
          <p:cNvPr id="4" name="Inhaltsplatzhalter 3"/>
          <p:cNvSpPr>
            <a:spLocks noGrp="1"/>
          </p:cNvSpPr>
          <p:nvPr>
            <p:ph idx="1"/>
          </p:nvPr>
        </p:nvSpPr>
        <p:spPr>
          <a:xfrm>
            <a:off x="468000" y="1424991"/>
            <a:ext cx="11244574" cy="2258567"/>
          </a:xfrm>
        </p:spPr>
        <p:txBody>
          <a:bodyPr/>
          <a:lstStyle/>
          <a:p>
            <a:pPr lvl="3">
              <a:buFont typeface="Wingdings" panose="05000000000000000000" pitchFamily="2" charset="2"/>
              <a:buChar char="ü"/>
            </a:pPr>
            <a:r>
              <a:rPr lang="en-US" b="1" dirty="0">
                <a:solidFill>
                  <a:schemeClr val="bg1">
                    <a:lumMod val="75000"/>
                  </a:schemeClr>
                </a:solidFill>
              </a:rPr>
              <a:t>Demo Cloud applications</a:t>
            </a:r>
          </a:p>
          <a:p>
            <a:pPr lvl="3">
              <a:buFont typeface="Wingdings" panose="05000000000000000000" pitchFamily="2" charset="2"/>
              <a:buChar char="ü"/>
            </a:pPr>
            <a:r>
              <a:rPr lang="en-US" b="1" dirty="0">
                <a:solidFill>
                  <a:schemeClr val="bg1">
                    <a:lumMod val="75000"/>
                  </a:schemeClr>
                </a:solidFill>
              </a:rPr>
              <a:t>Demo create project Blinky (hand-on)</a:t>
            </a:r>
          </a:p>
          <a:p>
            <a:pPr lvl="3">
              <a:buFont typeface="Wingdings" panose="05000000000000000000" pitchFamily="2" charset="2"/>
              <a:buChar char="ü"/>
            </a:pPr>
            <a:r>
              <a:rPr lang="en-US" b="1" dirty="0"/>
              <a:t>Demo print data to </a:t>
            </a:r>
            <a:r>
              <a:rPr lang="en-US" b="1" dirty="0" err="1"/>
              <a:t>teraterm</a:t>
            </a:r>
            <a:r>
              <a:rPr lang="en-US" b="1" dirty="0"/>
              <a:t> using UART (hand-on)</a:t>
            </a:r>
          </a:p>
          <a:p>
            <a:pPr lvl="3">
              <a:buFont typeface="Wingdings" panose="05000000000000000000" pitchFamily="2" charset="2"/>
              <a:buChar char="ü"/>
            </a:pPr>
            <a:r>
              <a:rPr lang="en-US" b="1" dirty="0">
                <a:solidFill>
                  <a:schemeClr val="bg1">
                    <a:lumMod val="75000"/>
                  </a:schemeClr>
                </a:solidFill>
              </a:rPr>
              <a:t>Demo read Data from HS3001 sensor (hand-on)</a:t>
            </a:r>
          </a:p>
          <a:p>
            <a:pPr lvl="3">
              <a:buFont typeface="Wingdings" panose="05000000000000000000" pitchFamily="2" charset="2"/>
              <a:buChar char="ü"/>
            </a:pPr>
            <a:r>
              <a:rPr lang="en-US" b="1" dirty="0">
                <a:solidFill>
                  <a:schemeClr val="bg1">
                    <a:lumMod val="85000"/>
                  </a:schemeClr>
                </a:solidFill>
              </a:rPr>
              <a:t>Demo </a:t>
            </a:r>
            <a:r>
              <a:rPr kumimoji="1" lang="en-US" sz="1600" b="1" dirty="0">
                <a:solidFill>
                  <a:schemeClr val="bg1">
                    <a:lumMod val="85000"/>
                  </a:schemeClr>
                </a:solidFill>
              </a:rPr>
              <a:t>Read Data from external </a:t>
            </a:r>
            <a:r>
              <a:rPr lang="en-US" sz="1600" b="1" dirty="0">
                <a:solidFill>
                  <a:schemeClr val="bg1">
                    <a:lumMod val="85000"/>
                  </a:schemeClr>
                </a:solidFill>
              </a:rPr>
              <a:t>SENSOR using </a:t>
            </a:r>
            <a:r>
              <a:rPr kumimoji="1" lang="en-US" sz="1600" b="1" dirty="0">
                <a:solidFill>
                  <a:schemeClr val="bg1">
                    <a:lumMod val="85000"/>
                  </a:schemeClr>
                </a:solidFill>
              </a:rPr>
              <a:t>i2c </a:t>
            </a:r>
            <a:r>
              <a:rPr lang="en-US" sz="1600" b="1" dirty="0">
                <a:solidFill>
                  <a:schemeClr val="bg1">
                    <a:lumMod val="85000"/>
                  </a:schemeClr>
                </a:solidFill>
              </a:rPr>
              <a:t>(adxl345)</a:t>
            </a:r>
          </a:p>
          <a:p>
            <a:pPr lvl="3">
              <a:buFont typeface="Wingdings" panose="05000000000000000000" pitchFamily="2" charset="2"/>
              <a:buChar char="ü"/>
            </a:pPr>
            <a:r>
              <a:rPr kumimoji="1" lang="en-US" sz="1600" b="1" dirty="0">
                <a:solidFill>
                  <a:schemeClr val="bg1">
                    <a:lumMod val="85000"/>
                  </a:schemeClr>
                </a:solidFill>
              </a:rPr>
              <a:t>Read Data from external </a:t>
            </a:r>
            <a:r>
              <a:rPr lang="en-US" sz="1600" b="1" dirty="0">
                <a:solidFill>
                  <a:schemeClr val="bg1">
                    <a:lumMod val="85000"/>
                  </a:schemeClr>
                </a:solidFill>
              </a:rPr>
              <a:t>SENSOR using SPI (MAX31722)</a:t>
            </a:r>
            <a:endParaRPr lang="en-US" b="1" dirty="0">
              <a:solidFill>
                <a:schemeClr val="bg1">
                  <a:lumMod val="85000"/>
                </a:schemeClr>
              </a:solidFill>
            </a:endParaRPr>
          </a:p>
        </p:txBody>
      </p:sp>
    </p:spTree>
    <p:extLst>
      <p:ext uri="{BB962C8B-B14F-4D97-AF65-F5344CB8AC3E}">
        <p14:creationId xmlns:p14="http://schemas.microsoft.com/office/powerpoint/2010/main" val="4022591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プレースホルダー 5" descr="屋外, ストリート, 交通, 光 が含まれている画像&#10;&#10;自動的に生成された説明">
            <a:extLst>
              <a:ext uri="{FF2B5EF4-FFF2-40B4-BE49-F238E27FC236}">
                <a16:creationId xmlns:a16="http://schemas.microsoft.com/office/drawing/2014/main" id="{D0BF8220-5A76-469F-A721-16287097CB57}"/>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4296" b="4296"/>
          <a:stretch>
            <a:fillRect/>
          </a:stretch>
        </p:blipFill>
        <p:spPr/>
      </p:pic>
      <p:sp>
        <p:nvSpPr>
          <p:cNvPr id="3" name="テキスト プレースホルダー 2">
            <a:extLst>
              <a:ext uri="{FF2B5EF4-FFF2-40B4-BE49-F238E27FC236}">
                <a16:creationId xmlns:a16="http://schemas.microsoft.com/office/drawing/2014/main" id="{39AE6B75-404A-4668-9B1C-C01856604112}"/>
              </a:ext>
            </a:extLst>
          </p:cNvPr>
          <p:cNvSpPr>
            <a:spLocks noGrp="1"/>
          </p:cNvSpPr>
          <p:nvPr>
            <p:ph type="body" sz="quarter" idx="11"/>
          </p:nvPr>
        </p:nvSpPr>
        <p:spPr>
          <a:xfrm>
            <a:off x="468000" y="1080000"/>
            <a:ext cx="7920000" cy="964065"/>
          </a:xfrm>
        </p:spPr>
        <p:txBody>
          <a:bodyPr/>
          <a:lstStyle/>
          <a:p>
            <a:r>
              <a:rPr kumimoji="1" lang="en-US" altLang="ja-JP" cap="all" dirty="0"/>
              <a:t>Development environment</a:t>
            </a:r>
          </a:p>
        </p:txBody>
      </p:sp>
    </p:spTree>
    <p:extLst>
      <p:ext uri="{BB962C8B-B14F-4D97-AF65-F5344CB8AC3E}">
        <p14:creationId xmlns:p14="http://schemas.microsoft.com/office/powerpoint/2010/main" val="21359742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4D74-FAF8-49FC-BE70-50B09C39FB42}"/>
              </a:ext>
            </a:extLst>
          </p:cNvPr>
          <p:cNvSpPr>
            <a:spLocks noGrp="1"/>
          </p:cNvSpPr>
          <p:nvPr>
            <p:ph type="title"/>
          </p:nvPr>
        </p:nvSpPr>
        <p:spPr>
          <a:xfrm>
            <a:off x="467999" y="332539"/>
            <a:ext cx="11244575" cy="720197"/>
          </a:xfrm>
        </p:spPr>
        <p:txBody>
          <a:bodyPr/>
          <a:lstStyle/>
          <a:p>
            <a:r>
              <a:rPr kumimoji="1" lang="en-US" dirty="0"/>
              <a:t>Demo and Hands on</a:t>
            </a:r>
            <a:br>
              <a:rPr kumimoji="1" lang="en-US" dirty="0"/>
            </a:br>
            <a:r>
              <a:rPr kumimoji="1" lang="en-US" sz="2000" dirty="0"/>
              <a:t>Print data to </a:t>
            </a:r>
            <a:r>
              <a:rPr kumimoji="1" lang="en-US" sz="2000" dirty="0" err="1"/>
              <a:t>teraterm</a:t>
            </a:r>
            <a:r>
              <a:rPr kumimoji="1" lang="en-US" sz="2000" dirty="0"/>
              <a:t> using UART</a:t>
            </a:r>
            <a:endParaRPr lang="en-US" dirty="0"/>
          </a:p>
        </p:txBody>
      </p:sp>
      <p:sp>
        <p:nvSpPr>
          <p:cNvPr id="10" name="Content Placeholder 2">
            <a:extLst>
              <a:ext uri="{FF2B5EF4-FFF2-40B4-BE49-F238E27FC236}">
                <a16:creationId xmlns:a16="http://schemas.microsoft.com/office/drawing/2014/main" id="{0BACC5F2-0A9A-4A86-9096-FDFF9106894F}"/>
              </a:ext>
            </a:extLst>
          </p:cNvPr>
          <p:cNvSpPr txBox="1">
            <a:spLocks/>
          </p:cNvSpPr>
          <p:nvPr/>
        </p:nvSpPr>
        <p:spPr>
          <a:xfrm>
            <a:off x="468000" y="1357880"/>
            <a:ext cx="11244574" cy="1093120"/>
          </a:xfrm>
          <a:prstGeom prst="rect">
            <a:avLst/>
          </a:prstGeom>
          <a:ln>
            <a:noFill/>
          </a:ln>
        </p:spPr>
        <p:txBody>
          <a:bodyPr vert="horz" wrap="square" lIns="0" tIns="0" rIns="0" bIns="0" rtlCol="0">
            <a:spAutoFit/>
          </a:bodyPr>
          <a:lstStyle>
            <a:lvl1pPr marL="177800" indent="-177800" algn="l" defTabSz="914400" rtl="0" eaLnBrk="1" latinLnBrk="0" hangingPunct="1">
              <a:lnSpc>
                <a:spcPct val="120000"/>
              </a:lnSpc>
              <a:spcBef>
                <a:spcPts val="0"/>
              </a:spcBef>
              <a:spcAft>
                <a:spcPts val="1800"/>
              </a:spcAft>
              <a:buClr>
                <a:schemeClr val="tx2"/>
              </a:buClr>
              <a:buFont typeface="Wingdings" panose="05000000000000000000" pitchFamily="2" charset="2"/>
              <a:buChar char="§"/>
              <a:tabLst>
                <a:tab pos="7177088" algn="r"/>
              </a:tabLst>
              <a:defRPr kumimoji="1" sz="1600" kern="1200">
                <a:solidFill>
                  <a:schemeClr val="tx1"/>
                </a:solidFill>
                <a:latin typeface="+mn-lt"/>
                <a:ea typeface="+mn-ea"/>
                <a:cs typeface="+mn-cs"/>
              </a:defRPr>
            </a:lvl1pPr>
            <a:lvl2pPr marL="1778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2pPr>
            <a:lvl3pPr marL="3556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3pPr>
            <a:lvl4pPr marL="539750" indent="-184150"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4pPr>
            <a:lvl5pPr marL="719138" indent="-179388"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lnSpc>
                <a:spcPct val="100000"/>
              </a:lnSpc>
              <a:buNone/>
            </a:pPr>
            <a:r>
              <a:rPr lang="en-US" dirty="0"/>
              <a:t>For this demo we will need to check CKRA6M5 Schematic document</a:t>
            </a:r>
          </a:p>
          <a:p>
            <a:pPr marL="342900" indent="-342900">
              <a:lnSpc>
                <a:spcPct val="100000"/>
              </a:lnSpc>
              <a:buFont typeface="+mj-lt"/>
              <a:buAutoNum type="arabicPeriod"/>
            </a:pPr>
            <a:r>
              <a:rPr lang="en-US" dirty="0"/>
              <a:t>In the same project open FSP configuration file and switch to tab “Stacks”   </a:t>
            </a:r>
          </a:p>
          <a:p>
            <a:pPr marL="0" indent="0">
              <a:lnSpc>
                <a:spcPct val="50000"/>
              </a:lnSpc>
              <a:buNone/>
            </a:pPr>
            <a:endParaRPr lang="en-US" dirty="0"/>
          </a:p>
        </p:txBody>
      </p:sp>
      <p:pic>
        <p:nvPicPr>
          <p:cNvPr id="5" name="Picture 4">
            <a:extLst>
              <a:ext uri="{FF2B5EF4-FFF2-40B4-BE49-F238E27FC236}">
                <a16:creationId xmlns:a16="http://schemas.microsoft.com/office/drawing/2014/main" id="{EFAEB90D-DA2D-4B74-B24C-12D93B03E3C8}"/>
              </a:ext>
            </a:extLst>
          </p:cNvPr>
          <p:cNvPicPr>
            <a:picLocks noChangeAspect="1"/>
          </p:cNvPicPr>
          <p:nvPr/>
        </p:nvPicPr>
        <p:blipFill>
          <a:blip r:embed="rId3"/>
          <a:stretch>
            <a:fillRect/>
          </a:stretch>
        </p:blipFill>
        <p:spPr>
          <a:xfrm>
            <a:off x="1695635" y="2277948"/>
            <a:ext cx="8543972" cy="3874277"/>
          </a:xfrm>
          <a:prstGeom prst="rect">
            <a:avLst/>
          </a:prstGeom>
        </p:spPr>
      </p:pic>
    </p:spTree>
    <p:extLst>
      <p:ext uri="{BB962C8B-B14F-4D97-AF65-F5344CB8AC3E}">
        <p14:creationId xmlns:p14="http://schemas.microsoft.com/office/powerpoint/2010/main" val="36787610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4D74-FAF8-49FC-BE70-50B09C39FB42}"/>
              </a:ext>
            </a:extLst>
          </p:cNvPr>
          <p:cNvSpPr>
            <a:spLocks noGrp="1"/>
          </p:cNvSpPr>
          <p:nvPr>
            <p:ph type="title"/>
          </p:nvPr>
        </p:nvSpPr>
        <p:spPr>
          <a:xfrm>
            <a:off x="467999" y="332539"/>
            <a:ext cx="11244575" cy="720197"/>
          </a:xfrm>
        </p:spPr>
        <p:txBody>
          <a:bodyPr/>
          <a:lstStyle/>
          <a:p>
            <a:r>
              <a:rPr kumimoji="1" lang="en-US" dirty="0"/>
              <a:t>Demo and Hands on</a:t>
            </a:r>
            <a:br>
              <a:rPr kumimoji="1" lang="en-US" dirty="0"/>
            </a:br>
            <a:r>
              <a:rPr kumimoji="1" lang="en-US" sz="2000" dirty="0"/>
              <a:t>Print data to </a:t>
            </a:r>
            <a:r>
              <a:rPr kumimoji="1" lang="en-US" sz="2000" dirty="0" err="1"/>
              <a:t>teraterm</a:t>
            </a:r>
            <a:r>
              <a:rPr kumimoji="1" lang="en-US" sz="2000" dirty="0"/>
              <a:t> using UART</a:t>
            </a:r>
            <a:endParaRPr lang="en-US" dirty="0"/>
          </a:p>
        </p:txBody>
      </p:sp>
      <p:sp>
        <p:nvSpPr>
          <p:cNvPr id="10" name="Content Placeholder 2">
            <a:extLst>
              <a:ext uri="{FF2B5EF4-FFF2-40B4-BE49-F238E27FC236}">
                <a16:creationId xmlns:a16="http://schemas.microsoft.com/office/drawing/2014/main" id="{0BACC5F2-0A9A-4A86-9096-FDFF9106894F}"/>
              </a:ext>
            </a:extLst>
          </p:cNvPr>
          <p:cNvSpPr txBox="1">
            <a:spLocks/>
          </p:cNvSpPr>
          <p:nvPr/>
        </p:nvSpPr>
        <p:spPr>
          <a:xfrm>
            <a:off x="468000" y="1357880"/>
            <a:ext cx="11244574" cy="616066"/>
          </a:xfrm>
          <a:prstGeom prst="rect">
            <a:avLst/>
          </a:prstGeom>
          <a:ln>
            <a:noFill/>
          </a:ln>
        </p:spPr>
        <p:txBody>
          <a:bodyPr vert="horz" wrap="square" lIns="0" tIns="0" rIns="0" bIns="0" rtlCol="0">
            <a:spAutoFit/>
          </a:bodyPr>
          <a:lstStyle>
            <a:lvl1pPr marL="177800" indent="-177800" algn="l" defTabSz="914400" rtl="0" eaLnBrk="1" latinLnBrk="0" hangingPunct="1">
              <a:lnSpc>
                <a:spcPct val="120000"/>
              </a:lnSpc>
              <a:spcBef>
                <a:spcPts val="0"/>
              </a:spcBef>
              <a:spcAft>
                <a:spcPts val="1800"/>
              </a:spcAft>
              <a:buClr>
                <a:schemeClr val="tx2"/>
              </a:buClr>
              <a:buFont typeface="Wingdings" panose="05000000000000000000" pitchFamily="2" charset="2"/>
              <a:buChar char="§"/>
              <a:tabLst>
                <a:tab pos="7177088" algn="r"/>
              </a:tabLst>
              <a:defRPr kumimoji="1" sz="1600" kern="1200">
                <a:solidFill>
                  <a:schemeClr val="tx1"/>
                </a:solidFill>
                <a:latin typeface="+mn-lt"/>
                <a:ea typeface="+mn-ea"/>
                <a:cs typeface="+mn-cs"/>
              </a:defRPr>
            </a:lvl1pPr>
            <a:lvl2pPr marL="1778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2pPr>
            <a:lvl3pPr marL="3556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3pPr>
            <a:lvl4pPr marL="539750" indent="-184150"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4pPr>
            <a:lvl5pPr marL="719138" indent="-179388"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342900" indent="-342900">
              <a:lnSpc>
                <a:spcPct val="100000"/>
              </a:lnSpc>
              <a:buFont typeface="+mj-lt"/>
              <a:buAutoNum type="arabicPeriod" startAt="2"/>
            </a:pPr>
            <a:r>
              <a:rPr lang="en-US" dirty="0"/>
              <a:t>To add new UART module click on “New Stack -&gt; Connectivity -&gt; UART (</a:t>
            </a:r>
            <a:r>
              <a:rPr lang="en-US" dirty="0" err="1"/>
              <a:t>r_sci_uart</a:t>
            </a:r>
            <a:r>
              <a:rPr lang="en-US" dirty="0"/>
              <a:t>)”</a:t>
            </a:r>
          </a:p>
          <a:p>
            <a:pPr marL="0" indent="0">
              <a:lnSpc>
                <a:spcPct val="50000"/>
              </a:lnSpc>
              <a:buNone/>
            </a:pPr>
            <a:endParaRPr lang="en-US" dirty="0"/>
          </a:p>
        </p:txBody>
      </p:sp>
      <p:pic>
        <p:nvPicPr>
          <p:cNvPr id="4" name="Picture 3">
            <a:extLst>
              <a:ext uri="{FF2B5EF4-FFF2-40B4-BE49-F238E27FC236}">
                <a16:creationId xmlns:a16="http://schemas.microsoft.com/office/drawing/2014/main" id="{BECC09A0-BA46-4AD9-896E-C081C8E8D7F2}"/>
              </a:ext>
            </a:extLst>
          </p:cNvPr>
          <p:cNvPicPr>
            <a:picLocks noChangeAspect="1"/>
          </p:cNvPicPr>
          <p:nvPr/>
        </p:nvPicPr>
        <p:blipFill>
          <a:blip r:embed="rId2"/>
          <a:stretch>
            <a:fillRect/>
          </a:stretch>
        </p:blipFill>
        <p:spPr>
          <a:xfrm>
            <a:off x="1562469" y="1973946"/>
            <a:ext cx="8605421" cy="3896692"/>
          </a:xfrm>
          <a:prstGeom prst="rect">
            <a:avLst/>
          </a:prstGeom>
        </p:spPr>
      </p:pic>
    </p:spTree>
    <p:extLst>
      <p:ext uri="{BB962C8B-B14F-4D97-AF65-F5344CB8AC3E}">
        <p14:creationId xmlns:p14="http://schemas.microsoft.com/office/powerpoint/2010/main" val="40926594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CF6344B-D434-4916-8D08-A55E2E413A9F}"/>
              </a:ext>
            </a:extLst>
          </p:cNvPr>
          <p:cNvPicPr>
            <a:picLocks noChangeAspect="1"/>
          </p:cNvPicPr>
          <p:nvPr/>
        </p:nvPicPr>
        <p:blipFill>
          <a:blip r:embed="rId3"/>
          <a:stretch>
            <a:fillRect/>
          </a:stretch>
        </p:blipFill>
        <p:spPr>
          <a:xfrm>
            <a:off x="3435658" y="2447976"/>
            <a:ext cx="5537238" cy="3696267"/>
          </a:xfrm>
          <a:prstGeom prst="rect">
            <a:avLst/>
          </a:prstGeom>
        </p:spPr>
      </p:pic>
      <p:sp>
        <p:nvSpPr>
          <p:cNvPr id="2" name="Title 1">
            <a:extLst>
              <a:ext uri="{FF2B5EF4-FFF2-40B4-BE49-F238E27FC236}">
                <a16:creationId xmlns:a16="http://schemas.microsoft.com/office/drawing/2014/main" id="{F4334D74-FAF8-49FC-BE70-50B09C39FB42}"/>
              </a:ext>
            </a:extLst>
          </p:cNvPr>
          <p:cNvSpPr>
            <a:spLocks noGrp="1"/>
          </p:cNvSpPr>
          <p:nvPr>
            <p:ph type="title"/>
          </p:nvPr>
        </p:nvSpPr>
        <p:spPr>
          <a:xfrm>
            <a:off x="467999" y="332539"/>
            <a:ext cx="11244575" cy="720197"/>
          </a:xfrm>
        </p:spPr>
        <p:txBody>
          <a:bodyPr/>
          <a:lstStyle/>
          <a:p>
            <a:r>
              <a:rPr kumimoji="1" lang="en-US" dirty="0"/>
              <a:t>Demo and Hands on</a:t>
            </a:r>
            <a:br>
              <a:rPr kumimoji="1" lang="en-US" dirty="0"/>
            </a:br>
            <a:r>
              <a:rPr kumimoji="1" lang="en-US" sz="2000" dirty="0"/>
              <a:t>Print data to </a:t>
            </a:r>
            <a:r>
              <a:rPr kumimoji="1" lang="en-US" sz="2000" dirty="0" err="1"/>
              <a:t>teraterm</a:t>
            </a:r>
            <a:r>
              <a:rPr kumimoji="1" lang="en-US" sz="2000" dirty="0"/>
              <a:t> using UART</a:t>
            </a:r>
            <a:endParaRPr lang="en-US" dirty="0"/>
          </a:p>
        </p:txBody>
      </p:sp>
      <p:sp>
        <p:nvSpPr>
          <p:cNvPr id="10" name="Content Placeholder 2">
            <a:extLst>
              <a:ext uri="{FF2B5EF4-FFF2-40B4-BE49-F238E27FC236}">
                <a16:creationId xmlns:a16="http://schemas.microsoft.com/office/drawing/2014/main" id="{0BACC5F2-0A9A-4A86-9096-FDFF9106894F}"/>
              </a:ext>
            </a:extLst>
          </p:cNvPr>
          <p:cNvSpPr txBox="1">
            <a:spLocks/>
          </p:cNvSpPr>
          <p:nvPr/>
        </p:nvSpPr>
        <p:spPr>
          <a:xfrm>
            <a:off x="468000" y="1357880"/>
            <a:ext cx="11244574" cy="1339341"/>
          </a:xfrm>
          <a:prstGeom prst="rect">
            <a:avLst/>
          </a:prstGeom>
          <a:ln>
            <a:noFill/>
          </a:ln>
        </p:spPr>
        <p:txBody>
          <a:bodyPr vert="horz" wrap="square" lIns="0" tIns="0" rIns="0" bIns="0" rtlCol="0">
            <a:spAutoFit/>
          </a:bodyPr>
          <a:lstStyle>
            <a:lvl1pPr marL="177800" indent="-177800" algn="l" defTabSz="914400" rtl="0" eaLnBrk="1" latinLnBrk="0" hangingPunct="1">
              <a:lnSpc>
                <a:spcPct val="120000"/>
              </a:lnSpc>
              <a:spcBef>
                <a:spcPts val="0"/>
              </a:spcBef>
              <a:spcAft>
                <a:spcPts val="1800"/>
              </a:spcAft>
              <a:buClr>
                <a:schemeClr val="tx2"/>
              </a:buClr>
              <a:buFont typeface="Wingdings" panose="05000000000000000000" pitchFamily="2" charset="2"/>
              <a:buChar char="§"/>
              <a:tabLst>
                <a:tab pos="7177088" algn="r"/>
              </a:tabLst>
              <a:defRPr kumimoji="1" sz="1600" kern="1200">
                <a:solidFill>
                  <a:schemeClr val="tx1"/>
                </a:solidFill>
                <a:latin typeface="+mn-lt"/>
                <a:ea typeface="+mn-ea"/>
                <a:cs typeface="+mn-cs"/>
              </a:defRPr>
            </a:lvl1pPr>
            <a:lvl2pPr marL="1778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2pPr>
            <a:lvl3pPr marL="3556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3pPr>
            <a:lvl4pPr marL="539750" indent="-184150"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4pPr>
            <a:lvl5pPr marL="719138" indent="-179388"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342900" indent="-342900">
              <a:lnSpc>
                <a:spcPct val="100000"/>
              </a:lnSpc>
              <a:buFont typeface="+mj-lt"/>
              <a:buAutoNum type="arabicPeriod" startAt="3"/>
            </a:pPr>
            <a:r>
              <a:rPr lang="en-US" dirty="0"/>
              <a:t>Click on new UART stack to configure for it, because USB SER is connected to UART channel 5 on MCU so we will modify Channel to 5 by  “Property -&gt; Module g_uart0 UART (</a:t>
            </a:r>
            <a:r>
              <a:rPr lang="en-US" dirty="0" err="1"/>
              <a:t>r_sci_uart</a:t>
            </a:r>
            <a:r>
              <a:rPr lang="en-US" dirty="0"/>
              <a:t>) -&gt; General -&gt; Channel -&gt; 5 ”.</a:t>
            </a:r>
          </a:p>
          <a:p>
            <a:pPr marL="342900" indent="-342900">
              <a:lnSpc>
                <a:spcPct val="100000"/>
              </a:lnSpc>
              <a:buFont typeface="+mj-lt"/>
              <a:buAutoNum type="arabicPeriod" startAt="3"/>
            </a:pPr>
            <a:r>
              <a:rPr lang="en-US" dirty="0"/>
              <a:t>Add callback function “</a:t>
            </a:r>
            <a:r>
              <a:rPr lang="en-US" dirty="0" err="1"/>
              <a:t>user_uart_callback</a:t>
            </a:r>
            <a:r>
              <a:rPr lang="en-US" dirty="0"/>
              <a:t>”</a:t>
            </a:r>
          </a:p>
          <a:p>
            <a:pPr marL="0" indent="0">
              <a:lnSpc>
                <a:spcPct val="50000"/>
              </a:lnSpc>
              <a:buNone/>
            </a:pPr>
            <a:endParaRPr lang="en-US" dirty="0"/>
          </a:p>
        </p:txBody>
      </p:sp>
      <p:sp>
        <p:nvSpPr>
          <p:cNvPr id="11" name="Rectangle 10">
            <a:extLst>
              <a:ext uri="{FF2B5EF4-FFF2-40B4-BE49-F238E27FC236}">
                <a16:creationId xmlns:a16="http://schemas.microsoft.com/office/drawing/2014/main" id="{8C28A494-DF3C-4EF0-BD4D-B69E65525596}"/>
              </a:ext>
            </a:extLst>
          </p:cNvPr>
          <p:cNvSpPr/>
          <p:nvPr/>
        </p:nvSpPr>
        <p:spPr>
          <a:xfrm>
            <a:off x="6374167" y="4545368"/>
            <a:ext cx="1100831" cy="204186"/>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Rectangle 11">
            <a:extLst>
              <a:ext uri="{FF2B5EF4-FFF2-40B4-BE49-F238E27FC236}">
                <a16:creationId xmlns:a16="http://schemas.microsoft.com/office/drawing/2014/main" id="{7F295CC2-2DE9-4092-8219-EF57E04CD195}"/>
              </a:ext>
            </a:extLst>
          </p:cNvPr>
          <p:cNvSpPr/>
          <p:nvPr/>
        </p:nvSpPr>
        <p:spPr>
          <a:xfrm>
            <a:off x="6312023" y="3505886"/>
            <a:ext cx="1961965" cy="204186"/>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4416472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4D74-FAF8-49FC-BE70-50B09C39FB42}"/>
              </a:ext>
            </a:extLst>
          </p:cNvPr>
          <p:cNvSpPr>
            <a:spLocks noGrp="1"/>
          </p:cNvSpPr>
          <p:nvPr>
            <p:ph type="title"/>
          </p:nvPr>
        </p:nvSpPr>
        <p:spPr>
          <a:xfrm>
            <a:off x="467999" y="332539"/>
            <a:ext cx="11244575" cy="720197"/>
          </a:xfrm>
        </p:spPr>
        <p:txBody>
          <a:bodyPr/>
          <a:lstStyle/>
          <a:p>
            <a:r>
              <a:rPr kumimoji="1" lang="en-US" dirty="0"/>
              <a:t>Demo and Hands on</a:t>
            </a:r>
            <a:br>
              <a:rPr kumimoji="1" lang="en-US" dirty="0"/>
            </a:br>
            <a:r>
              <a:rPr kumimoji="1" lang="en-US" sz="2000" dirty="0"/>
              <a:t>Print data to </a:t>
            </a:r>
            <a:r>
              <a:rPr kumimoji="1" lang="en-US" sz="2000" dirty="0" err="1"/>
              <a:t>teraterm</a:t>
            </a:r>
            <a:r>
              <a:rPr kumimoji="1" lang="en-US" sz="2000" dirty="0"/>
              <a:t> using UART</a:t>
            </a:r>
            <a:endParaRPr lang="en-US" dirty="0"/>
          </a:p>
        </p:txBody>
      </p:sp>
      <p:sp>
        <p:nvSpPr>
          <p:cNvPr id="10" name="Content Placeholder 2">
            <a:extLst>
              <a:ext uri="{FF2B5EF4-FFF2-40B4-BE49-F238E27FC236}">
                <a16:creationId xmlns:a16="http://schemas.microsoft.com/office/drawing/2014/main" id="{0BACC5F2-0A9A-4A86-9096-FDFF9106894F}"/>
              </a:ext>
            </a:extLst>
          </p:cNvPr>
          <p:cNvSpPr txBox="1">
            <a:spLocks/>
          </p:cNvSpPr>
          <p:nvPr/>
        </p:nvSpPr>
        <p:spPr>
          <a:xfrm>
            <a:off x="468000" y="1357880"/>
            <a:ext cx="11244574" cy="3478388"/>
          </a:xfrm>
          <a:prstGeom prst="rect">
            <a:avLst/>
          </a:prstGeom>
          <a:ln>
            <a:noFill/>
          </a:ln>
        </p:spPr>
        <p:txBody>
          <a:bodyPr vert="horz" wrap="square" lIns="0" tIns="0" rIns="0" bIns="0" rtlCol="0">
            <a:spAutoFit/>
          </a:bodyPr>
          <a:lstStyle>
            <a:lvl1pPr marL="177800" indent="-177800" algn="l" defTabSz="914400" rtl="0" eaLnBrk="1" latinLnBrk="0" hangingPunct="1">
              <a:lnSpc>
                <a:spcPct val="120000"/>
              </a:lnSpc>
              <a:spcBef>
                <a:spcPts val="0"/>
              </a:spcBef>
              <a:spcAft>
                <a:spcPts val="1800"/>
              </a:spcAft>
              <a:buClr>
                <a:schemeClr val="tx2"/>
              </a:buClr>
              <a:buFont typeface="Wingdings" panose="05000000000000000000" pitchFamily="2" charset="2"/>
              <a:buChar char="§"/>
              <a:tabLst>
                <a:tab pos="7177088" algn="r"/>
              </a:tabLst>
              <a:defRPr kumimoji="1" sz="1600" kern="1200">
                <a:solidFill>
                  <a:schemeClr val="tx1"/>
                </a:solidFill>
                <a:latin typeface="+mn-lt"/>
                <a:ea typeface="+mn-ea"/>
                <a:cs typeface="+mn-cs"/>
              </a:defRPr>
            </a:lvl1pPr>
            <a:lvl2pPr marL="1778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2pPr>
            <a:lvl3pPr marL="3556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3pPr>
            <a:lvl4pPr marL="539750" indent="-184150"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4pPr>
            <a:lvl5pPr marL="719138" indent="-179388"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342900" indent="-342900">
              <a:lnSpc>
                <a:spcPct val="100000"/>
              </a:lnSpc>
              <a:buFont typeface="+mj-lt"/>
              <a:buAutoNum type="arabicPeriod" startAt="5"/>
            </a:pPr>
            <a:r>
              <a:rPr lang="en-US" dirty="0"/>
              <a:t>Steps for coding in </a:t>
            </a:r>
            <a:r>
              <a:rPr lang="en-US" dirty="0" err="1"/>
              <a:t>hal_entry.c</a:t>
            </a:r>
            <a:r>
              <a:rPr lang="en-US" dirty="0"/>
              <a:t>: </a:t>
            </a:r>
          </a:p>
          <a:p>
            <a:pPr>
              <a:lnSpc>
                <a:spcPct val="100000"/>
              </a:lnSpc>
            </a:pPr>
            <a:r>
              <a:rPr lang="en-US" dirty="0"/>
              <a:t>Initialize UART instance.</a:t>
            </a:r>
          </a:p>
          <a:p>
            <a:pPr>
              <a:lnSpc>
                <a:spcPct val="100000"/>
              </a:lnSpc>
            </a:pPr>
            <a:r>
              <a:rPr lang="en-US" dirty="0"/>
              <a:t>Create callback function for UART instance.</a:t>
            </a:r>
          </a:p>
          <a:p>
            <a:pPr>
              <a:lnSpc>
                <a:spcPct val="100000"/>
              </a:lnSpc>
            </a:pPr>
            <a:r>
              <a:rPr lang="en-US" dirty="0"/>
              <a:t>Create console write function.</a:t>
            </a:r>
          </a:p>
          <a:p>
            <a:pPr>
              <a:lnSpc>
                <a:spcPct val="100000"/>
              </a:lnSpc>
            </a:pPr>
            <a:r>
              <a:rPr lang="en-US" dirty="0"/>
              <a:t>Trial print “Hello world!!”</a:t>
            </a:r>
          </a:p>
          <a:p>
            <a:pPr>
              <a:lnSpc>
                <a:spcPct val="100000"/>
              </a:lnSpc>
            </a:pPr>
            <a:endParaRPr lang="en-US" dirty="0"/>
          </a:p>
          <a:p>
            <a:pPr>
              <a:lnSpc>
                <a:spcPct val="100000"/>
              </a:lnSpc>
            </a:pPr>
            <a:endParaRPr lang="en-US" dirty="0"/>
          </a:p>
          <a:p>
            <a:pPr marL="0" indent="0">
              <a:lnSpc>
                <a:spcPct val="50000"/>
              </a:lnSpc>
              <a:buNone/>
            </a:pPr>
            <a:endParaRPr lang="en-US" dirty="0"/>
          </a:p>
        </p:txBody>
      </p:sp>
      <p:pic>
        <p:nvPicPr>
          <p:cNvPr id="4" name="Picture 3">
            <a:extLst>
              <a:ext uri="{FF2B5EF4-FFF2-40B4-BE49-F238E27FC236}">
                <a16:creationId xmlns:a16="http://schemas.microsoft.com/office/drawing/2014/main" id="{0B9B3811-4E3C-44D2-A133-86D6879F7222}"/>
              </a:ext>
            </a:extLst>
          </p:cNvPr>
          <p:cNvPicPr>
            <a:picLocks noChangeAspect="1"/>
          </p:cNvPicPr>
          <p:nvPr/>
        </p:nvPicPr>
        <p:blipFill rotWithShape="1">
          <a:blip r:embed="rId3"/>
          <a:srcRect l="3004"/>
          <a:stretch/>
        </p:blipFill>
        <p:spPr>
          <a:xfrm>
            <a:off x="3275859" y="3514659"/>
            <a:ext cx="5184559" cy="2314390"/>
          </a:xfrm>
          <a:prstGeom prst="rect">
            <a:avLst/>
          </a:prstGeom>
        </p:spPr>
      </p:pic>
    </p:spTree>
    <p:extLst>
      <p:ext uri="{BB962C8B-B14F-4D97-AF65-F5344CB8AC3E}">
        <p14:creationId xmlns:p14="http://schemas.microsoft.com/office/powerpoint/2010/main" val="40400568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cap="all" dirty="0"/>
              <a:t>Demo and </a:t>
            </a:r>
            <a:r>
              <a:rPr lang="en-US" cap="all" dirty="0" err="1"/>
              <a:t>HandS-on</a:t>
            </a:r>
            <a:endParaRPr lang="en-US" dirty="0"/>
          </a:p>
        </p:txBody>
      </p:sp>
      <p:sp>
        <p:nvSpPr>
          <p:cNvPr id="4" name="Inhaltsplatzhalter 3"/>
          <p:cNvSpPr>
            <a:spLocks noGrp="1"/>
          </p:cNvSpPr>
          <p:nvPr>
            <p:ph idx="1"/>
          </p:nvPr>
        </p:nvSpPr>
        <p:spPr>
          <a:xfrm>
            <a:off x="468000" y="1424991"/>
            <a:ext cx="11244574" cy="2258567"/>
          </a:xfrm>
        </p:spPr>
        <p:txBody>
          <a:bodyPr/>
          <a:lstStyle/>
          <a:p>
            <a:pPr lvl="3">
              <a:buFont typeface="Wingdings" panose="05000000000000000000" pitchFamily="2" charset="2"/>
              <a:buChar char="ü"/>
            </a:pPr>
            <a:r>
              <a:rPr lang="en-US" b="1" dirty="0">
                <a:solidFill>
                  <a:schemeClr val="bg1">
                    <a:lumMod val="75000"/>
                  </a:schemeClr>
                </a:solidFill>
              </a:rPr>
              <a:t>Demo Cloud applications</a:t>
            </a:r>
          </a:p>
          <a:p>
            <a:pPr lvl="3">
              <a:buFont typeface="Wingdings" panose="05000000000000000000" pitchFamily="2" charset="2"/>
              <a:buChar char="ü"/>
            </a:pPr>
            <a:r>
              <a:rPr lang="en-US" b="1" dirty="0">
                <a:solidFill>
                  <a:schemeClr val="bg1">
                    <a:lumMod val="75000"/>
                  </a:schemeClr>
                </a:solidFill>
              </a:rPr>
              <a:t>Demo create project Blinky (hand-on)</a:t>
            </a:r>
          </a:p>
          <a:p>
            <a:pPr lvl="3">
              <a:buFont typeface="Wingdings" panose="05000000000000000000" pitchFamily="2" charset="2"/>
              <a:buChar char="ü"/>
            </a:pPr>
            <a:r>
              <a:rPr lang="en-US" b="1" dirty="0">
                <a:solidFill>
                  <a:schemeClr val="bg1">
                    <a:lumMod val="75000"/>
                  </a:schemeClr>
                </a:solidFill>
              </a:rPr>
              <a:t>Demo print data to </a:t>
            </a:r>
            <a:r>
              <a:rPr lang="en-US" b="1" dirty="0" err="1">
                <a:solidFill>
                  <a:schemeClr val="bg1">
                    <a:lumMod val="75000"/>
                  </a:schemeClr>
                </a:solidFill>
              </a:rPr>
              <a:t>teraterm</a:t>
            </a:r>
            <a:r>
              <a:rPr lang="en-US" b="1" dirty="0">
                <a:solidFill>
                  <a:schemeClr val="bg1">
                    <a:lumMod val="75000"/>
                  </a:schemeClr>
                </a:solidFill>
              </a:rPr>
              <a:t> using UART (hand-on)</a:t>
            </a:r>
          </a:p>
          <a:p>
            <a:pPr lvl="3">
              <a:buFont typeface="Wingdings" panose="05000000000000000000" pitchFamily="2" charset="2"/>
              <a:buChar char="ü"/>
            </a:pPr>
            <a:r>
              <a:rPr lang="en-US" b="1" dirty="0"/>
              <a:t>Demo read Data from HS3001 sensor (hand-on)</a:t>
            </a:r>
          </a:p>
          <a:p>
            <a:pPr lvl="3">
              <a:buFont typeface="Wingdings" panose="05000000000000000000" pitchFamily="2" charset="2"/>
              <a:buChar char="ü"/>
            </a:pPr>
            <a:r>
              <a:rPr lang="en-US" b="1" dirty="0">
                <a:solidFill>
                  <a:schemeClr val="bg1">
                    <a:lumMod val="85000"/>
                  </a:schemeClr>
                </a:solidFill>
              </a:rPr>
              <a:t>Demo </a:t>
            </a:r>
            <a:r>
              <a:rPr kumimoji="1" lang="en-US" sz="1600" b="1" dirty="0">
                <a:solidFill>
                  <a:schemeClr val="bg1">
                    <a:lumMod val="85000"/>
                  </a:schemeClr>
                </a:solidFill>
              </a:rPr>
              <a:t>Read Data from external </a:t>
            </a:r>
            <a:r>
              <a:rPr lang="en-US" sz="1600" b="1" dirty="0">
                <a:solidFill>
                  <a:schemeClr val="bg1">
                    <a:lumMod val="85000"/>
                  </a:schemeClr>
                </a:solidFill>
              </a:rPr>
              <a:t>SENSOR using </a:t>
            </a:r>
            <a:r>
              <a:rPr kumimoji="1" lang="en-US" sz="1600" b="1" dirty="0">
                <a:solidFill>
                  <a:schemeClr val="bg1">
                    <a:lumMod val="85000"/>
                  </a:schemeClr>
                </a:solidFill>
              </a:rPr>
              <a:t>i2c </a:t>
            </a:r>
            <a:r>
              <a:rPr lang="en-US" sz="1600" b="1" dirty="0">
                <a:solidFill>
                  <a:schemeClr val="bg1">
                    <a:lumMod val="85000"/>
                  </a:schemeClr>
                </a:solidFill>
              </a:rPr>
              <a:t>(adxl345)</a:t>
            </a:r>
          </a:p>
          <a:p>
            <a:pPr lvl="3">
              <a:buFont typeface="Wingdings" panose="05000000000000000000" pitchFamily="2" charset="2"/>
              <a:buChar char="ü"/>
            </a:pPr>
            <a:r>
              <a:rPr kumimoji="1" lang="en-US" sz="1600" b="1" dirty="0">
                <a:solidFill>
                  <a:schemeClr val="bg1">
                    <a:lumMod val="85000"/>
                  </a:schemeClr>
                </a:solidFill>
              </a:rPr>
              <a:t>Read Data from external </a:t>
            </a:r>
            <a:r>
              <a:rPr lang="en-US" sz="1600" b="1" dirty="0">
                <a:solidFill>
                  <a:schemeClr val="bg1">
                    <a:lumMod val="85000"/>
                  </a:schemeClr>
                </a:solidFill>
              </a:rPr>
              <a:t>SENSOR using SPI (MAX31722)</a:t>
            </a:r>
            <a:endParaRPr lang="en-US" b="1" dirty="0">
              <a:solidFill>
                <a:schemeClr val="bg1">
                  <a:lumMod val="85000"/>
                </a:schemeClr>
              </a:solidFill>
            </a:endParaRPr>
          </a:p>
        </p:txBody>
      </p:sp>
    </p:spTree>
    <p:extLst>
      <p:ext uri="{BB962C8B-B14F-4D97-AF65-F5344CB8AC3E}">
        <p14:creationId xmlns:p14="http://schemas.microsoft.com/office/powerpoint/2010/main" val="37601146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4D74-FAF8-49FC-BE70-50B09C39FB42}"/>
              </a:ext>
            </a:extLst>
          </p:cNvPr>
          <p:cNvSpPr>
            <a:spLocks noGrp="1"/>
          </p:cNvSpPr>
          <p:nvPr>
            <p:ph type="title"/>
          </p:nvPr>
        </p:nvSpPr>
        <p:spPr>
          <a:xfrm>
            <a:off x="467999" y="332539"/>
            <a:ext cx="11244575" cy="720197"/>
          </a:xfrm>
        </p:spPr>
        <p:txBody>
          <a:bodyPr/>
          <a:lstStyle/>
          <a:p>
            <a:r>
              <a:rPr kumimoji="1" lang="en-US" dirty="0"/>
              <a:t>Demo and Hands on</a:t>
            </a:r>
            <a:br>
              <a:rPr kumimoji="1" lang="en-US" dirty="0"/>
            </a:br>
            <a:r>
              <a:rPr kumimoji="1" lang="en-US" sz="2000" dirty="0"/>
              <a:t>Read Data from HS3001 sensor</a:t>
            </a:r>
            <a:endParaRPr lang="en-US" dirty="0"/>
          </a:p>
        </p:txBody>
      </p:sp>
      <p:sp>
        <p:nvSpPr>
          <p:cNvPr id="10" name="Content Placeholder 2">
            <a:extLst>
              <a:ext uri="{FF2B5EF4-FFF2-40B4-BE49-F238E27FC236}">
                <a16:creationId xmlns:a16="http://schemas.microsoft.com/office/drawing/2014/main" id="{0BACC5F2-0A9A-4A86-9096-FDFF9106894F}"/>
              </a:ext>
            </a:extLst>
          </p:cNvPr>
          <p:cNvSpPr txBox="1">
            <a:spLocks/>
          </p:cNvSpPr>
          <p:nvPr/>
        </p:nvSpPr>
        <p:spPr>
          <a:xfrm>
            <a:off x="468000" y="1357880"/>
            <a:ext cx="11244574" cy="1570173"/>
          </a:xfrm>
          <a:prstGeom prst="rect">
            <a:avLst/>
          </a:prstGeom>
          <a:ln>
            <a:noFill/>
          </a:ln>
        </p:spPr>
        <p:txBody>
          <a:bodyPr vert="horz" wrap="square" lIns="0" tIns="0" rIns="0" bIns="0" rtlCol="0">
            <a:spAutoFit/>
          </a:bodyPr>
          <a:lstStyle>
            <a:lvl1pPr marL="177800" indent="-177800" algn="l" defTabSz="914400" rtl="0" eaLnBrk="1" latinLnBrk="0" hangingPunct="1">
              <a:lnSpc>
                <a:spcPct val="120000"/>
              </a:lnSpc>
              <a:spcBef>
                <a:spcPts val="0"/>
              </a:spcBef>
              <a:spcAft>
                <a:spcPts val="1800"/>
              </a:spcAft>
              <a:buClr>
                <a:schemeClr val="tx2"/>
              </a:buClr>
              <a:buFont typeface="Wingdings" panose="05000000000000000000" pitchFamily="2" charset="2"/>
              <a:buChar char="§"/>
              <a:tabLst>
                <a:tab pos="7177088" algn="r"/>
              </a:tabLst>
              <a:defRPr kumimoji="1" sz="1600" kern="1200">
                <a:solidFill>
                  <a:schemeClr val="tx1"/>
                </a:solidFill>
                <a:latin typeface="+mn-lt"/>
                <a:ea typeface="+mn-ea"/>
                <a:cs typeface="+mn-cs"/>
              </a:defRPr>
            </a:lvl1pPr>
            <a:lvl2pPr marL="1778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2pPr>
            <a:lvl3pPr marL="3556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3pPr>
            <a:lvl4pPr marL="539750" indent="-184150"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4pPr>
            <a:lvl5pPr marL="719138" indent="-179388"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lnSpc>
                <a:spcPct val="100000"/>
              </a:lnSpc>
              <a:buNone/>
            </a:pPr>
            <a:r>
              <a:rPr lang="en-US" dirty="0"/>
              <a:t>For this demo we will need to check CKRA6M5 Schematic document</a:t>
            </a:r>
          </a:p>
          <a:p>
            <a:pPr marL="342900" indent="-342900">
              <a:lnSpc>
                <a:spcPct val="100000"/>
              </a:lnSpc>
              <a:buFont typeface="+mj-lt"/>
              <a:buAutoNum type="arabicPeriod"/>
            </a:pPr>
            <a:r>
              <a:rPr lang="en-US" dirty="0"/>
              <a:t>In the same project open FSP configuration file and switch to tab “Stacks” .</a:t>
            </a:r>
          </a:p>
          <a:p>
            <a:pPr marL="342900" indent="-342900">
              <a:lnSpc>
                <a:spcPct val="100000"/>
              </a:lnSpc>
              <a:buFont typeface="+mj-lt"/>
              <a:buAutoNum type="arabicPeriod"/>
            </a:pPr>
            <a:r>
              <a:rPr lang="en-US" dirty="0"/>
              <a:t>Click on “New Stack -&gt; Sensor -&gt; (rm_hs_hs300x)”.</a:t>
            </a:r>
          </a:p>
          <a:p>
            <a:pPr marL="0" indent="0">
              <a:lnSpc>
                <a:spcPct val="50000"/>
              </a:lnSpc>
              <a:buNone/>
            </a:pPr>
            <a:endParaRPr lang="en-US" dirty="0"/>
          </a:p>
        </p:txBody>
      </p:sp>
      <p:pic>
        <p:nvPicPr>
          <p:cNvPr id="4" name="Picture 3">
            <a:extLst>
              <a:ext uri="{FF2B5EF4-FFF2-40B4-BE49-F238E27FC236}">
                <a16:creationId xmlns:a16="http://schemas.microsoft.com/office/drawing/2014/main" id="{E9F429E0-1A08-44F1-8332-F3EC41D08B2D}"/>
              </a:ext>
            </a:extLst>
          </p:cNvPr>
          <p:cNvPicPr>
            <a:picLocks noChangeAspect="1"/>
          </p:cNvPicPr>
          <p:nvPr/>
        </p:nvPicPr>
        <p:blipFill>
          <a:blip r:embed="rId3"/>
          <a:stretch>
            <a:fillRect/>
          </a:stretch>
        </p:blipFill>
        <p:spPr>
          <a:xfrm>
            <a:off x="1947210" y="3233197"/>
            <a:ext cx="7747165" cy="2777948"/>
          </a:xfrm>
          <a:prstGeom prst="rect">
            <a:avLst/>
          </a:prstGeom>
        </p:spPr>
      </p:pic>
    </p:spTree>
    <p:extLst>
      <p:ext uri="{BB962C8B-B14F-4D97-AF65-F5344CB8AC3E}">
        <p14:creationId xmlns:p14="http://schemas.microsoft.com/office/powerpoint/2010/main" val="23200860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5125C9-FEA4-4E59-9C2D-ED134041AA58}"/>
              </a:ext>
            </a:extLst>
          </p:cNvPr>
          <p:cNvPicPr>
            <a:picLocks noChangeAspect="1"/>
          </p:cNvPicPr>
          <p:nvPr/>
        </p:nvPicPr>
        <p:blipFill>
          <a:blip r:embed="rId3"/>
          <a:stretch>
            <a:fillRect/>
          </a:stretch>
        </p:blipFill>
        <p:spPr>
          <a:xfrm>
            <a:off x="3590698" y="2208323"/>
            <a:ext cx="4572638" cy="4039164"/>
          </a:xfrm>
          <a:prstGeom prst="rect">
            <a:avLst/>
          </a:prstGeom>
        </p:spPr>
      </p:pic>
      <p:sp>
        <p:nvSpPr>
          <p:cNvPr id="2" name="Title 1">
            <a:extLst>
              <a:ext uri="{FF2B5EF4-FFF2-40B4-BE49-F238E27FC236}">
                <a16:creationId xmlns:a16="http://schemas.microsoft.com/office/drawing/2014/main" id="{F4334D74-FAF8-49FC-BE70-50B09C39FB42}"/>
              </a:ext>
            </a:extLst>
          </p:cNvPr>
          <p:cNvSpPr>
            <a:spLocks noGrp="1"/>
          </p:cNvSpPr>
          <p:nvPr>
            <p:ph type="title"/>
          </p:nvPr>
        </p:nvSpPr>
        <p:spPr>
          <a:xfrm>
            <a:off x="467999" y="332539"/>
            <a:ext cx="11244575" cy="720197"/>
          </a:xfrm>
        </p:spPr>
        <p:txBody>
          <a:bodyPr/>
          <a:lstStyle/>
          <a:p>
            <a:r>
              <a:rPr kumimoji="1" lang="en-US" dirty="0"/>
              <a:t>Demo and Hands on</a:t>
            </a:r>
            <a:br>
              <a:rPr kumimoji="1" lang="en-US" dirty="0"/>
            </a:br>
            <a:r>
              <a:rPr kumimoji="1" lang="en-US" sz="2000" dirty="0"/>
              <a:t>Read Data from HS3001 sensor</a:t>
            </a:r>
            <a:endParaRPr lang="en-US" dirty="0"/>
          </a:p>
        </p:txBody>
      </p:sp>
      <p:sp>
        <p:nvSpPr>
          <p:cNvPr id="10" name="Content Placeholder 2">
            <a:extLst>
              <a:ext uri="{FF2B5EF4-FFF2-40B4-BE49-F238E27FC236}">
                <a16:creationId xmlns:a16="http://schemas.microsoft.com/office/drawing/2014/main" id="{0BACC5F2-0A9A-4A86-9096-FDFF9106894F}"/>
              </a:ext>
            </a:extLst>
          </p:cNvPr>
          <p:cNvSpPr txBox="1">
            <a:spLocks/>
          </p:cNvSpPr>
          <p:nvPr/>
        </p:nvSpPr>
        <p:spPr>
          <a:xfrm>
            <a:off x="468000" y="1357880"/>
            <a:ext cx="11244574" cy="616066"/>
          </a:xfrm>
          <a:prstGeom prst="rect">
            <a:avLst/>
          </a:prstGeom>
          <a:ln>
            <a:noFill/>
          </a:ln>
        </p:spPr>
        <p:txBody>
          <a:bodyPr vert="horz" wrap="square" lIns="0" tIns="0" rIns="0" bIns="0" rtlCol="0">
            <a:spAutoFit/>
          </a:bodyPr>
          <a:lstStyle>
            <a:lvl1pPr marL="177800" indent="-177800" algn="l" defTabSz="914400" rtl="0" eaLnBrk="1" latinLnBrk="0" hangingPunct="1">
              <a:lnSpc>
                <a:spcPct val="120000"/>
              </a:lnSpc>
              <a:spcBef>
                <a:spcPts val="0"/>
              </a:spcBef>
              <a:spcAft>
                <a:spcPts val="1800"/>
              </a:spcAft>
              <a:buClr>
                <a:schemeClr val="tx2"/>
              </a:buClr>
              <a:buFont typeface="Wingdings" panose="05000000000000000000" pitchFamily="2" charset="2"/>
              <a:buChar char="§"/>
              <a:tabLst>
                <a:tab pos="7177088" algn="r"/>
              </a:tabLst>
              <a:defRPr kumimoji="1" sz="1600" kern="1200">
                <a:solidFill>
                  <a:schemeClr val="tx1"/>
                </a:solidFill>
                <a:latin typeface="+mn-lt"/>
                <a:ea typeface="+mn-ea"/>
                <a:cs typeface="+mn-cs"/>
              </a:defRPr>
            </a:lvl1pPr>
            <a:lvl2pPr marL="1778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2pPr>
            <a:lvl3pPr marL="3556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3pPr>
            <a:lvl4pPr marL="539750" indent="-184150"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4pPr>
            <a:lvl5pPr marL="719138" indent="-179388"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342900" indent="-342900">
              <a:lnSpc>
                <a:spcPct val="100000"/>
              </a:lnSpc>
              <a:buFont typeface="+mj-lt"/>
              <a:buAutoNum type="arabicPeriod" startAt="3"/>
            </a:pPr>
            <a:r>
              <a:rPr lang="en-US" dirty="0"/>
              <a:t>Click on Add I2C Communications Peripheral to add I2C interface, “New -&gt; I2C Master (</a:t>
            </a:r>
            <a:r>
              <a:rPr lang="en-US" dirty="0" err="1"/>
              <a:t>r_iic_master</a:t>
            </a:r>
            <a:r>
              <a:rPr lang="en-US" dirty="0"/>
              <a:t>)”</a:t>
            </a:r>
          </a:p>
          <a:p>
            <a:pPr marL="0" indent="0">
              <a:lnSpc>
                <a:spcPct val="50000"/>
              </a:lnSpc>
              <a:buNone/>
            </a:pPr>
            <a:endParaRPr lang="en-US" dirty="0"/>
          </a:p>
        </p:txBody>
      </p:sp>
      <p:sp>
        <p:nvSpPr>
          <p:cNvPr id="11" name="Rectangle 10">
            <a:extLst>
              <a:ext uri="{FF2B5EF4-FFF2-40B4-BE49-F238E27FC236}">
                <a16:creationId xmlns:a16="http://schemas.microsoft.com/office/drawing/2014/main" id="{8C28A494-DF3C-4EF0-BD4D-B69E65525596}"/>
              </a:ext>
            </a:extLst>
          </p:cNvPr>
          <p:cNvSpPr/>
          <p:nvPr/>
        </p:nvSpPr>
        <p:spPr>
          <a:xfrm>
            <a:off x="5769044" y="4971495"/>
            <a:ext cx="1775535" cy="230819"/>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Rectangle 11">
            <a:extLst>
              <a:ext uri="{FF2B5EF4-FFF2-40B4-BE49-F238E27FC236}">
                <a16:creationId xmlns:a16="http://schemas.microsoft.com/office/drawing/2014/main" id="{7F295CC2-2DE9-4092-8219-EF57E04CD195}"/>
              </a:ext>
            </a:extLst>
          </p:cNvPr>
          <p:cNvSpPr/>
          <p:nvPr/>
        </p:nvSpPr>
        <p:spPr>
          <a:xfrm>
            <a:off x="3590698" y="4791721"/>
            <a:ext cx="1588898" cy="892208"/>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2610259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4D74-FAF8-49FC-BE70-50B09C39FB42}"/>
              </a:ext>
            </a:extLst>
          </p:cNvPr>
          <p:cNvSpPr>
            <a:spLocks noGrp="1"/>
          </p:cNvSpPr>
          <p:nvPr>
            <p:ph type="title"/>
          </p:nvPr>
        </p:nvSpPr>
        <p:spPr>
          <a:xfrm>
            <a:off x="467999" y="332539"/>
            <a:ext cx="11244575" cy="720197"/>
          </a:xfrm>
        </p:spPr>
        <p:txBody>
          <a:bodyPr/>
          <a:lstStyle/>
          <a:p>
            <a:r>
              <a:rPr kumimoji="1" lang="en-US" dirty="0"/>
              <a:t>Demo and Hands on</a:t>
            </a:r>
            <a:br>
              <a:rPr kumimoji="1" lang="en-US" dirty="0"/>
            </a:br>
            <a:r>
              <a:rPr kumimoji="1" lang="en-US" sz="2000" dirty="0"/>
              <a:t>Read Data from HS3001 sensor</a:t>
            </a:r>
            <a:endParaRPr lang="en-US" dirty="0"/>
          </a:p>
        </p:txBody>
      </p:sp>
      <p:sp>
        <p:nvSpPr>
          <p:cNvPr id="10" name="Content Placeholder 2">
            <a:extLst>
              <a:ext uri="{FF2B5EF4-FFF2-40B4-BE49-F238E27FC236}">
                <a16:creationId xmlns:a16="http://schemas.microsoft.com/office/drawing/2014/main" id="{0BACC5F2-0A9A-4A86-9096-FDFF9106894F}"/>
              </a:ext>
            </a:extLst>
          </p:cNvPr>
          <p:cNvSpPr txBox="1">
            <a:spLocks/>
          </p:cNvSpPr>
          <p:nvPr/>
        </p:nvSpPr>
        <p:spPr>
          <a:xfrm>
            <a:off x="468000" y="1357880"/>
            <a:ext cx="11244574" cy="3955442"/>
          </a:xfrm>
          <a:prstGeom prst="rect">
            <a:avLst/>
          </a:prstGeom>
          <a:ln>
            <a:noFill/>
          </a:ln>
        </p:spPr>
        <p:txBody>
          <a:bodyPr vert="horz" wrap="square" lIns="0" tIns="0" rIns="0" bIns="0" rtlCol="0">
            <a:spAutoFit/>
          </a:bodyPr>
          <a:lstStyle>
            <a:lvl1pPr marL="177800" indent="-177800" algn="l" defTabSz="914400" rtl="0" eaLnBrk="1" latinLnBrk="0" hangingPunct="1">
              <a:lnSpc>
                <a:spcPct val="120000"/>
              </a:lnSpc>
              <a:spcBef>
                <a:spcPts val="0"/>
              </a:spcBef>
              <a:spcAft>
                <a:spcPts val="1800"/>
              </a:spcAft>
              <a:buClr>
                <a:schemeClr val="tx2"/>
              </a:buClr>
              <a:buFont typeface="Wingdings" panose="05000000000000000000" pitchFamily="2" charset="2"/>
              <a:buChar char="§"/>
              <a:tabLst>
                <a:tab pos="7177088" algn="r"/>
              </a:tabLst>
              <a:defRPr kumimoji="1" sz="1600" kern="1200">
                <a:solidFill>
                  <a:schemeClr val="tx1"/>
                </a:solidFill>
                <a:latin typeface="+mn-lt"/>
                <a:ea typeface="+mn-ea"/>
                <a:cs typeface="+mn-cs"/>
              </a:defRPr>
            </a:lvl1pPr>
            <a:lvl2pPr marL="1778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2pPr>
            <a:lvl3pPr marL="3556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3pPr>
            <a:lvl4pPr marL="539750" indent="-184150"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4pPr>
            <a:lvl5pPr marL="719138" indent="-179388"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342900" indent="-342900">
              <a:lnSpc>
                <a:spcPct val="100000"/>
              </a:lnSpc>
              <a:buFont typeface="+mj-lt"/>
              <a:buAutoNum type="arabicPeriod" startAt="5"/>
            </a:pPr>
            <a:r>
              <a:rPr lang="en-US" dirty="0"/>
              <a:t>Steps for coding in </a:t>
            </a:r>
            <a:r>
              <a:rPr lang="en-US" dirty="0" err="1"/>
              <a:t>hal_entry.c</a:t>
            </a:r>
            <a:r>
              <a:rPr lang="en-US" dirty="0"/>
              <a:t>: </a:t>
            </a:r>
          </a:p>
          <a:p>
            <a:pPr>
              <a:lnSpc>
                <a:spcPct val="100000"/>
              </a:lnSpc>
            </a:pPr>
            <a:r>
              <a:rPr lang="en-US" dirty="0"/>
              <a:t>Open the I2C bus</a:t>
            </a:r>
          </a:p>
          <a:p>
            <a:pPr>
              <a:lnSpc>
                <a:spcPct val="100000"/>
              </a:lnSpc>
            </a:pPr>
            <a:r>
              <a:rPr lang="en-US" dirty="0" err="1"/>
              <a:t>Intialize</a:t>
            </a:r>
            <a:r>
              <a:rPr lang="en-US" dirty="0"/>
              <a:t> HS300x sensor</a:t>
            </a:r>
          </a:p>
          <a:p>
            <a:pPr>
              <a:lnSpc>
                <a:spcPct val="100000"/>
              </a:lnSpc>
            </a:pPr>
            <a:r>
              <a:rPr lang="en-US" dirty="0"/>
              <a:t>Create callback function for HS300x instance.</a:t>
            </a:r>
          </a:p>
          <a:p>
            <a:pPr>
              <a:lnSpc>
                <a:spcPct val="100000"/>
              </a:lnSpc>
            </a:pPr>
            <a:r>
              <a:rPr lang="en-US" dirty="0"/>
              <a:t>Start measurement and read data from sensor</a:t>
            </a:r>
          </a:p>
          <a:p>
            <a:pPr>
              <a:lnSpc>
                <a:spcPct val="100000"/>
              </a:lnSpc>
            </a:pPr>
            <a:r>
              <a:rPr lang="en-US" dirty="0"/>
              <a:t>Print HS300x sensor Data</a:t>
            </a:r>
          </a:p>
          <a:p>
            <a:pPr>
              <a:lnSpc>
                <a:spcPct val="100000"/>
              </a:lnSpc>
            </a:pPr>
            <a:endParaRPr lang="en-US" dirty="0"/>
          </a:p>
          <a:p>
            <a:pPr>
              <a:lnSpc>
                <a:spcPct val="100000"/>
              </a:lnSpc>
            </a:pPr>
            <a:endParaRPr lang="en-US" dirty="0"/>
          </a:p>
          <a:p>
            <a:pPr marL="0" indent="0">
              <a:lnSpc>
                <a:spcPct val="50000"/>
              </a:lnSpc>
              <a:buNone/>
            </a:pPr>
            <a:endParaRPr lang="en-US" dirty="0"/>
          </a:p>
        </p:txBody>
      </p:sp>
      <p:pic>
        <p:nvPicPr>
          <p:cNvPr id="5" name="Picture 4">
            <a:extLst>
              <a:ext uri="{FF2B5EF4-FFF2-40B4-BE49-F238E27FC236}">
                <a16:creationId xmlns:a16="http://schemas.microsoft.com/office/drawing/2014/main" id="{E86F4D5A-FCAD-4702-972B-0C8B9EDB89A9}"/>
              </a:ext>
            </a:extLst>
          </p:cNvPr>
          <p:cNvPicPr>
            <a:picLocks noChangeAspect="1"/>
          </p:cNvPicPr>
          <p:nvPr/>
        </p:nvPicPr>
        <p:blipFill>
          <a:blip r:embed="rId3"/>
          <a:stretch>
            <a:fillRect/>
          </a:stretch>
        </p:blipFill>
        <p:spPr>
          <a:xfrm>
            <a:off x="4144602" y="3756434"/>
            <a:ext cx="4485690" cy="2171643"/>
          </a:xfrm>
          <a:prstGeom prst="rect">
            <a:avLst/>
          </a:prstGeom>
        </p:spPr>
      </p:pic>
    </p:spTree>
    <p:extLst>
      <p:ext uri="{BB962C8B-B14F-4D97-AF65-F5344CB8AC3E}">
        <p14:creationId xmlns:p14="http://schemas.microsoft.com/office/powerpoint/2010/main" val="1425485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cap="all" dirty="0"/>
              <a:t>Demo and </a:t>
            </a:r>
            <a:r>
              <a:rPr lang="en-US" cap="all" dirty="0" err="1"/>
              <a:t>HandS-on</a:t>
            </a:r>
            <a:endParaRPr lang="en-US" dirty="0"/>
          </a:p>
        </p:txBody>
      </p:sp>
      <p:sp>
        <p:nvSpPr>
          <p:cNvPr id="4" name="Inhaltsplatzhalter 3"/>
          <p:cNvSpPr>
            <a:spLocks noGrp="1"/>
          </p:cNvSpPr>
          <p:nvPr>
            <p:ph idx="1"/>
          </p:nvPr>
        </p:nvSpPr>
        <p:spPr>
          <a:xfrm>
            <a:off x="468000" y="1424991"/>
            <a:ext cx="11244574" cy="2258567"/>
          </a:xfrm>
        </p:spPr>
        <p:txBody>
          <a:bodyPr/>
          <a:lstStyle/>
          <a:p>
            <a:pPr lvl="3">
              <a:buFont typeface="Wingdings" panose="05000000000000000000" pitchFamily="2" charset="2"/>
              <a:buChar char="ü"/>
            </a:pPr>
            <a:r>
              <a:rPr lang="en-US" b="1" dirty="0">
                <a:solidFill>
                  <a:schemeClr val="bg1">
                    <a:lumMod val="75000"/>
                  </a:schemeClr>
                </a:solidFill>
              </a:rPr>
              <a:t>Demo Cloud applications</a:t>
            </a:r>
          </a:p>
          <a:p>
            <a:pPr lvl="3">
              <a:buFont typeface="Wingdings" panose="05000000000000000000" pitchFamily="2" charset="2"/>
              <a:buChar char="ü"/>
            </a:pPr>
            <a:r>
              <a:rPr lang="en-US" b="1" dirty="0">
                <a:solidFill>
                  <a:schemeClr val="bg1">
                    <a:lumMod val="75000"/>
                  </a:schemeClr>
                </a:solidFill>
              </a:rPr>
              <a:t>Demo create project Blinky (hand-on)</a:t>
            </a:r>
          </a:p>
          <a:p>
            <a:pPr lvl="3">
              <a:buFont typeface="Wingdings" panose="05000000000000000000" pitchFamily="2" charset="2"/>
              <a:buChar char="ü"/>
            </a:pPr>
            <a:r>
              <a:rPr lang="en-US" b="1" dirty="0">
                <a:solidFill>
                  <a:schemeClr val="bg1">
                    <a:lumMod val="75000"/>
                  </a:schemeClr>
                </a:solidFill>
              </a:rPr>
              <a:t>Demo print data to </a:t>
            </a:r>
            <a:r>
              <a:rPr lang="en-US" b="1" dirty="0" err="1">
                <a:solidFill>
                  <a:schemeClr val="bg1">
                    <a:lumMod val="75000"/>
                  </a:schemeClr>
                </a:solidFill>
              </a:rPr>
              <a:t>teraterm</a:t>
            </a:r>
            <a:r>
              <a:rPr lang="en-US" b="1" dirty="0">
                <a:solidFill>
                  <a:schemeClr val="bg1">
                    <a:lumMod val="75000"/>
                  </a:schemeClr>
                </a:solidFill>
              </a:rPr>
              <a:t> using UART (hand-on)</a:t>
            </a:r>
          </a:p>
          <a:p>
            <a:pPr lvl="3">
              <a:buFont typeface="Wingdings" panose="05000000000000000000" pitchFamily="2" charset="2"/>
              <a:buChar char="ü"/>
            </a:pPr>
            <a:r>
              <a:rPr lang="en-US" b="1" dirty="0">
                <a:solidFill>
                  <a:schemeClr val="bg1">
                    <a:lumMod val="75000"/>
                  </a:schemeClr>
                </a:solidFill>
              </a:rPr>
              <a:t>Demo read Data from HS3001 sensor (hand-on)</a:t>
            </a:r>
          </a:p>
          <a:p>
            <a:pPr lvl="3">
              <a:buFont typeface="Wingdings" panose="05000000000000000000" pitchFamily="2" charset="2"/>
              <a:buChar char="ü"/>
            </a:pPr>
            <a:r>
              <a:rPr lang="en-US" b="1" dirty="0"/>
              <a:t>Demo </a:t>
            </a:r>
            <a:r>
              <a:rPr kumimoji="1" lang="en-US" sz="1600" b="1" dirty="0"/>
              <a:t>Read Data from external </a:t>
            </a:r>
            <a:r>
              <a:rPr lang="en-US" sz="1600" b="1" dirty="0"/>
              <a:t>sensor using </a:t>
            </a:r>
            <a:r>
              <a:rPr kumimoji="1" lang="en-US" sz="1600" b="1" dirty="0"/>
              <a:t>i2c </a:t>
            </a:r>
            <a:r>
              <a:rPr lang="en-US" sz="1600" b="1" dirty="0"/>
              <a:t>(adxl345)</a:t>
            </a:r>
          </a:p>
          <a:p>
            <a:pPr lvl="3">
              <a:buFont typeface="Wingdings" panose="05000000000000000000" pitchFamily="2" charset="2"/>
              <a:buChar char="ü"/>
            </a:pPr>
            <a:r>
              <a:rPr lang="en-US" b="1" dirty="0">
                <a:solidFill>
                  <a:schemeClr val="bg1">
                    <a:lumMod val="75000"/>
                  </a:schemeClr>
                </a:solidFill>
              </a:rPr>
              <a:t>Read Data from external sensor using SPI (MAX31722)</a:t>
            </a:r>
          </a:p>
        </p:txBody>
      </p:sp>
    </p:spTree>
    <p:extLst>
      <p:ext uri="{BB962C8B-B14F-4D97-AF65-F5344CB8AC3E}">
        <p14:creationId xmlns:p14="http://schemas.microsoft.com/office/powerpoint/2010/main" val="26689943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4D74-FAF8-49FC-BE70-50B09C39FB42}"/>
              </a:ext>
            </a:extLst>
          </p:cNvPr>
          <p:cNvSpPr>
            <a:spLocks noGrp="1"/>
          </p:cNvSpPr>
          <p:nvPr>
            <p:ph type="title"/>
          </p:nvPr>
        </p:nvSpPr>
        <p:spPr>
          <a:xfrm>
            <a:off x="467999" y="332539"/>
            <a:ext cx="11244575" cy="720197"/>
          </a:xfrm>
        </p:spPr>
        <p:txBody>
          <a:bodyPr/>
          <a:lstStyle/>
          <a:p>
            <a:r>
              <a:rPr kumimoji="1" lang="en-US" dirty="0"/>
              <a:t>Demo and Hands on</a:t>
            </a:r>
            <a:br>
              <a:rPr kumimoji="1" lang="en-US" dirty="0"/>
            </a:br>
            <a:r>
              <a:rPr kumimoji="1" lang="en-US" sz="2000" dirty="0"/>
              <a:t>Read Data from external </a:t>
            </a:r>
            <a:r>
              <a:rPr lang="en-US" sz="2000" dirty="0"/>
              <a:t>SENSOR using </a:t>
            </a:r>
            <a:r>
              <a:rPr kumimoji="1" lang="en-US" sz="2000" dirty="0"/>
              <a:t>i2c </a:t>
            </a:r>
            <a:r>
              <a:rPr lang="en-US" sz="2000" dirty="0"/>
              <a:t>(adxl345)</a:t>
            </a:r>
            <a:endParaRPr lang="en-US" dirty="0"/>
          </a:p>
        </p:txBody>
      </p:sp>
      <p:sp>
        <p:nvSpPr>
          <p:cNvPr id="10" name="Content Placeholder 2">
            <a:extLst>
              <a:ext uri="{FF2B5EF4-FFF2-40B4-BE49-F238E27FC236}">
                <a16:creationId xmlns:a16="http://schemas.microsoft.com/office/drawing/2014/main" id="{0BACC5F2-0A9A-4A86-9096-FDFF9106894F}"/>
              </a:ext>
            </a:extLst>
          </p:cNvPr>
          <p:cNvSpPr txBox="1">
            <a:spLocks/>
          </p:cNvSpPr>
          <p:nvPr/>
        </p:nvSpPr>
        <p:spPr>
          <a:xfrm>
            <a:off x="468000" y="1357880"/>
            <a:ext cx="11244574" cy="1570173"/>
          </a:xfrm>
          <a:prstGeom prst="rect">
            <a:avLst/>
          </a:prstGeom>
          <a:ln>
            <a:noFill/>
          </a:ln>
        </p:spPr>
        <p:txBody>
          <a:bodyPr vert="horz" wrap="square" lIns="0" tIns="0" rIns="0" bIns="0" rtlCol="0">
            <a:spAutoFit/>
          </a:bodyPr>
          <a:lstStyle>
            <a:lvl1pPr marL="177800" indent="-177800" algn="l" defTabSz="914400" rtl="0" eaLnBrk="1" latinLnBrk="0" hangingPunct="1">
              <a:lnSpc>
                <a:spcPct val="120000"/>
              </a:lnSpc>
              <a:spcBef>
                <a:spcPts val="0"/>
              </a:spcBef>
              <a:spcAft>
                <a:spcPts val="1800"/>
              </a:spcAft>
              <a:buClr>
                <a:schemeClr val="tx2"/>
              </a:buClr>
              <a:buFont typeface="Wingdings" panose="05000000000000000000" pitchFamily="2" charset="2"/>
              <a:buChar char="§"/>
              <a:tabLst>
                <a:tab pos="7177088" algn="r"/>
              </a:tabLst>
              <a:defRPr kumimoji="1" sz="1600" kern="1200">
                <a:solidFill>
                  <a:schemeClr val="tx1"/>
                </a:solidFill>
                <a:latin typeface="+mn-lt"/>
                <a:ea typeface="+mn-ea"/>
                <a:cs typeface="+mn-cs"/>
              </a:defRPr>
            </a:lvl1pPr>
            <a:lvl2pPr marL="1778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2pPr>
            <a:lvl3pPr marL="3556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3pPr>
            <a:lvl4pPr marL="539750" indent="-184150"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4pPr>
            <a:lvl5pPr marL="719138" indent="-179388"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lnSpc>
                <a:spcPct val="100000"/>
              </a:lnSpc>
              <a:buNone/>
            </a:pPr>
            <a:r>
              <a:rPr lang="en-US" dirty="0"/>
              <a:t>For this demo we will need to check CKRA6M5 Schematic document and </a:t>
            </a:r>
            <a:r>
              <a:rPr lang="en-US" sz="1600" dirty="0">
                <a:hlinkClick r:id="rId3"/>
              </a:rPr>
              <a:t>ADXL345</a:t>
            </a:r>
            <a:r>
              <a:rPr lang="en-US" sz="1600" dirty="0"/>
              <a:t> datasheet</a:t>
            </a:r>
            <a:endParaRPr lang="en-US" dirty="0"/>
          </a:p>
          <a:p>
            <a:pPr marL="342900" indent="-342900">
              <a:lnSpc>
                <a:spcPct val="100000"/>
              </a:lnSpc>
              <a:buFont typeface="+mj-lt"/>
              <a:buAutoNum type="arabicPeriod"/>
            </a:pPr>
            <a:r>
              <a:rPr lang="en-US" dirty="0"/>
              <a:t>In the same project open FSP configuration file and switch to tab “Stacks” .</a:t>
            </a:r>
          </a:p>
          <a:p>
            <a:pPr marL="342900" indent="-342900">
              <a:lnSpc>
                <a:spcPct val="100000"/>
              </a:lnSpc>
              <a:buFont typeface="+mj-lt"/>
              <a:buAutoNum type="arabicPeriod"/>
            </a:pPr>
            <a:r>
              <a:rPr lang="en-US" dirty="0"/>
              <a:t>Click on “New Stack -&gt; </a:t>
            </a:r>
            <a:r>
              <a:rPr lang="en-US" dirty="0" err="1"/>
              <a:t>Conectivity</a:t>
            </a:r>
            <a:r>
              <a:rPr lang="en-US" dirty="0"/>
              <a:t> -&gt; rm_comms_i2c”.</a:t>
            </a:r>
          </a:p>
          <a:p>
            <a:pPr marL="0" indent="0">
              <a:lnSpc>
                <a:spcPct val="50000"/>
              </a:lnSpc>
              <a:buNone/>
            </a:pPr>
            <a:endParaRPr lang="en-US" dirty="0"/>
          </a:p>
        </p:txBody>
      </p:sp>
      <p:pic>
        <p:nvPicPr>
          <p:cNvPr id="5" name="Picture 4">
            <a:extLst>
              <a:ext uri="{FF2B5EF4-FFF2-40B4-BE49-F238E27FC236}">
                <a16:creationId xmlns:a16="http://schemas.microsoft.com/office/drawing/2014/main" id="{F2C95769-E839-4C3B-A396-8532DC8B269B}"/>
              </a:ext>
            </a:extLst>
          </p:cNvPr>
          <p:cNvPicPr>
            <a:picLocks noChangeAspect="1"/>
          </p:cNvPicPr>
          <p:nvPr/>
        </p:nvPicPr>
        <p:blipFill>
          <a:blip r:embed="rId4"/>
          <a:stretch>
            <a:fillRect/>
          </a:stretch>
        </p:blipFill>
        <p:spPr>
          <a:xfrm>
            <a:off x="2667012" y="2927119"/>
            <a:ext cx="6846548" cy="3063212"/>
          </a:xfrm>
          <a:prstGeom prst="rect">
            <a:avLst/>
          </a:prstGeom>
        </p:spPr>
      </p:pic>
    </p:spTree>
    <p:extLst>
      <p:ext uri="{BB962C8B-B14F-4D97-AF65-F5344CB8AC3E}">
        <p14:creationId xmlns:p14="http://schemas.microsoft.com/office/powerpoint/2010/main" val="15695294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60558-E4E2-48F9-95E3-D8A83DE5CF63}"/>
              </a:ext>
            </a:extLst>
          </p:cNvPr>
          <p:cNvSpPr>
            <a:spLocks noGrp="1"/>
          </p:cNvSpPr>
          <p:nvPr>
            <p:ph type="title"/>
          </p:nvPr>
        </p:nvSpPr>
        <p:spPr>
          <a:xfrm>
            <a:off x="467999" y="332539"/>
            <a:ext cx="11244575" cy="720197"/>
          </a:xfrm>
        </p:spPr>
        <p:txBody>
          <a:bodyPr/>
          <a:lstStyle/>
          <a:p>
            <a:r>
              <a:rPr lang="en-US" dirty="0">
                <a:solidFill>
                  <a:srgbClr val="06418C"/>
                </a:solidFill>
              </a:rPr>
              <a:t>Development environment</a:t>
            </a:r>
            <a:br>
              <a:rPr lang="en-US" dirty="0">
                <a:solidFill>
                  <a:srgbClr val="06418C"/>
                </a:solidFill>
              </a:rPr>
            </a:br>
            <a:r>
              <a:rPr lang="en-US" sz="2000" dirty="0">
                <a:solidFill>
                  <a:srgbClr val="06418C"/>
                </a:solidFill>
              </a:rPr>
              <a:t>Flexible software package (FSP) - Introduction</a:t>
            </a:r>
            <a:endParaRPr lang="en-US" dirty="0"/>
          </a:p>
        </p:txBody>
      </p:sp>
      <p:sp>
        <p:nvSpPr>
          <p:cNvPr id="3" name="Content Placeholder 2">
            <a:extLst>
              <a:ext uri="{FF2B5EF4-FFF2-40B4-BE49-F238E27FC236}">
                <a16:creationId xmlns:a16="http://schemas.microsoft.com/office/drawing/2014/main" id="{D5EB2DC3-CD60-4C3A-AF7A-18DC1D36F2A8}"/>
              </a:ext>
            </a:extLst>
          </p:cNvPr>
          <p:cNvSpPr>
            <a:spLocks noGrp="1"/>
          </p:cNvSpPr>
          <p:nvPr>
            <p:ph idx="1"/>
          </p:nvPr>
        </p:nvSpPr>
        <p:spPr>
          <a:xfrm>
            <a:off x="468000" y="1424991"/>
            <a:ext cx="5545174" cy="4429418"/>
          </a:xfrm>
        </p:spPr>
        <p:txBody>
          <a:bodyPr/>
          <a:lstStyle/>
          <a:p>
            <a:pPr lvl="1"/>
            <a:r>
              <a:rPr lang="en-US" b="1" dirty="0"/>
              <a:t>Renesas Flexible Software Package </a:t>
            </a:r>
            <a:r>
              <a:rPr lang="en-US" dirty="0"/>
              <a:t>(FSP) is an </a:t>
            </a:r>
            <a:r>
              <a:rPr lang="en-US" b="1" dirty="0"/>
              <a:t>optimized software </a:t>
            </a:r>
            <a:r>
              <a:rPr lang="en-US" dirty="0"/>
              <a:t>package </a:t>
            </a:r>
            <a:r>
              <a:rPr lang="en-US" b="1" dirty="0"/>
              <a:t>designed to provide easy to use</a:t>
            </a:r>
            <a:r>
              <a:rPr lang="en-US" dirty="0"/>
              <a:t>, </a:t>
            </a:r>
            <a:r>
              <a:rPr lang="en-US" b="1" dirty="0"/>
              <a:t>scalable</a:t>
            </a:r>
            <a:r>
              <a:rPr lang="en-US" dirty="0"/>
              <a:t>, </a:t>
            </a:r>
            <a:r>
              <a:rPr lang="en-US" b="1" dirty="0"/>
              <a:t>high-quality </a:t>
            </a:r>
            <a:r>
              <a:rPr lang="en-US" dirty="0"/>
              <a:t>software for embedded system design. The primary goal is to </a:t>
            </a:r>
            <a:r>
              <a:rPr lang="en-US" b="1" dirty="0"/>
              <a:t>provide lightweight</a:t>
            </a:r>
            <a:r>
              <a:rPr lang="en-US" dirty="0"/>
              <a:t>, </a:t>
            </a:r>
            <a:r>
              <a:rPr lang="en-US" b="1" dirty="0"/>
              <a:t>efficient drivers </a:t>
            </a:r>
            <a:r>
              <a:rPr lang="en-US" dirty="0"/>
              <a:t>that meet </a:t>
            </a:r>
            <a:r>
              <a:rPr lang="en-US" b="1" dirty="0"/>
              <a:t>common use cases in embedded systems</a:t>
            </a:r>
            <a:r>
              <a:rPr lang="en-US" dirty="0"/>
              <a:t>.</a:t>
            </a:r>
          </a:p>
          <a:p>
            <a:pPr lvl="1"/>
            <a:endParaRPr lang="en-US" dirty="0"/>
          </a:p>
          <a:p>
            <a:pPr lvl="1"/>
            <a:r>
              <a:rPr lang="en-US" dirty="0"/>
              <a:t>FSP is consist of:</a:t>
            </a:r>
          </a:p>
          <a:p>
            <a:pPr lvl="2"/>
            <a:r>
              <a:rPr lang="en-US" b="1" dirty="0"/>
              <a:t>Driver</a:t>
            </a:r>
            <a:r>
              <a:rPr lang="en-US" dirty="0"/>
              <a:t> for almost peripheral on Renesas MCU</a:t>
            </a:r>
          </a:p>
          <a:p>
            <a:pPr lvl="2"/>
            <a:r>
              <a:rPr lang="en-US" b="1" dirty="0" err="1"/>
              <a:t>FreeRTOS</a:t>
            </a:r>
            <a:r>
              <a:rPr lang="en-US" dirty="0"/>
              <a:t> (AWS) / </a:t>
            </a:r>
            <a:r>
              <a:rPr lang="en-US" b="1" dirty="0"/>
              <a:t>Azure RTOS </a:t>
            </a:r>
            <a:r>
              <a:rPr lang="en-US" dirty="0"/>
              <a:t>(Microsoft)</a:t>
            </a:r>
          </a:p>
          <a:p>
            <a:pPr lvl="2"/>
            <a:r>
              <a:rPr lang="en-US" dirty="0"/>
              <a:t>Arm </a:t>
            </a:r>
            <a:r>
              <a:rPr lang="en-US" dirty="0" err="1"/>
              <a:t>Mbed</a:t>
            </a:r>
            <a:r>
              <a:rPr lang="en-US" dirty="0"/>
              <a:t> TLS, </a:t>
            </a:r>
            <a:r>
              <a:rPr lang="en-US" dirty="0" err="1"/>
              <a:t>Mbed</a:t>
            </a:r>
            <a:r>
              <a:rPr lang="en-US" dirty="0"/>
              <a:t> </a:t>
            </a:r>
            <a:r>
              <a:rPr lang="en-US" b="1" dirty="0"/>
              <a:t>Crypto</a:t>
            </a:r>
            <a:r>
              <a:rPr lang="en-US" dirty="0"/>
              <a:t>, &amp; </a:t>
            </a:r>
            <a:r>
              <a:rPr lang="en-US" dirty="0" err="1"/>
              <a:t>LittleFS</a:t>
            </a:r>
            <a:r>
              <a:rPr lang="en-US" dirty="0"/>
              <a:t>/</a:t>
            </a:r>
            <a:r>
              <a:rPr kumimoji="1" lang="en-US" altLang="ja-JP" dirty="0"/>
              <a:t> Azure RTOS </a:t>
            </a:r>
            <a:r>
              <a:rPr kumimoji="1" lang="en-US" altLang="ja-JP" dirty="0" err="1"/>
              <a:t>FileX</a:t>
            </a:r>
            <a:endParaRPr lang="en-US" dirty="0"/>
          </a:p>
          <a:p>
            <a:pPr lvl="2"/>
            <a:r>
              <a:rPr lang="en-US" dirty="0"/>
              <a:t>SEGGER </a:t>
            </a:r>
            <a:r>
              <a:rPr lang="en-US" dirty="0" err="1"/>
              <a:t>emWin</a:t>
            </a:r>
            <a:r>
              <a:rPr lang="en-US" dirty="0"/>
              <a:t> &amp; TES Dave2D</a:t>
            </a:r>
          </a:p>
        </p:txBody>
      </p:sp>
      <p:pic>
        <p:nvPicPr>
          <p:cNvPr id="46" name="图片 89" descr="图片包含 表格&#10;&#10;已自动生成说明">
            <a:extLst>
              <a:ext uri="{FF2B5EF4-FFF2-40B4-BE49-F238E27FC236}">
                <a16:creationId xmlns:a16="http://schemas.microsoft.com/office/drawing/2014/main" id="{2AB2CB7D-9158-5818-1FD0-5E877F215FEB}"/>
              </a:ext>
            </a:extLst>
          </p:cNvPr>
          <p:cNvPicPr>
            <a:picLocks noChangeAspect="1"/>
          </p:cNvPicPr>
          <p:nvPr/>
        </p:nvPicPr>
        <p:blipFill>
          <a:blip r:embed="rId2"/>
          <a:stretch>
            <a:fillRect/>
          </a:stretch>
        </p:blipFill>
        <p:spPr>
          <a:xfrm>
            <a:off x="6375200" y="1744488"/>
            <a:ext cx="5337374" cy="3369024"/>
          </a:xfrm>
          <a:prstGeom prst="rect">
            <a:avLst/>
          </a:prstGeom>
        </p:spPr>
      </p:pic>
      <p:sp>
        <p:nvSpPr>
          <p:cNvPr id="48" name="TextBox 47">
            <a:extLst>
              <a:ext uri="{FF2B5EF4-FFF2-40B4-BE49-F238E27FC236}">
                <a16:creationId xmlns:a16="http://schemas.microsoft.com/office/drawing/2014/main" id="{FF2552EA-F29F-4AFE-9EB2-C243C016408E}"/>
              </a:ext>
            </a:extLst>
          </p:cNvPr>
          <p:cNvSpPr txBox="1"/>
          <p:nvPr/>
        </p:nvSpPr>
        <p:spPr>
          <a:xfrm>
            <a:off x="8388625" y="6102626"/>
            <a:ext cx="3425938" cy="261610"/>
          </a:xfrm>
          <a:prstGeom prst="rect">
            <a:avLst/>
          </a:prstGeom>
          <a:noFill/>
        </p:spPr>
        <p:txBody>
          <a:bodyPr wrap="none" rtlCol="0">
            <a:spAutoFit/>
          </a:bodyPr>
          <a:lstStyle/>
          <a:p>
            <a:r>
              <a:rPr lang="en-US" sz="1100" u="sng" dirty="0">
                <a:hlinkClick r:id="rId3">
                  <a:extLst>
                    <a:ext uri="{A12FA001-AC4F-418D-AE19-62706E023703}">
                      <ahyp:hlinkClr xmlns:ahyp="http://schemas.microsoft.com/office/drawing/2018/hyperlinkcolor" val="tx"/>
                    </a:ext>
                  </a:extLst>
                </a:hlinkClick>
              </a:rPr>
              <a:t>From:</a:t>
            </a:r>
            <a:r>
              <a:rPr lang="en-US" sz="1100" dirty="0">
                <a:solidFill>
                  <a:srgbClr val="06418C"/>
                </a:solidFill>
                <a:hlinkClick r:id="rId3">
                  <a:extLst>
                    <a:ext uri="{A12FA001-AC4F-418D-AE19-62706E023703}">
                      <ahyp:hlinkClr xmlns:ahyp="http://schemas.microsoft.com/office/drawing/2018/hyperlinkcolor" val="tx"/>
                    </a:ext>
                  </a:extLst>
                </a:hlinkClick>
              </a:rPr>
              <a:t> Official Renesas RA Family Beginner's Guide</a:t>
            </a:r>
            <a:endParaRPr lang="en-US" sz="1100" dirty="0"/>
          </a:p>
        </p:txBody>
      </p:sp>
      <p:sp>
        <p:nvSpPr>
          <p:cNvPr id="50" name="TextBox 49">
            <a:extLst>
              <a:ext uri="{FF2B5EF4-FFF2-40B4-BE49-F238E27FC236}">
                <a16:creationId xmlns:a16="http://schemas.microsoft.com/office/drawing/2014/main" id="{D0517C62-F300-48D5-AC5C-A0BB3A37161D}"/>
              </a:ext>
            </a:extLst>
          </p:cNvPr>
          <p:cNvSpPr txBox="1"/>
          <p:nvPr/>
        </p:nvSpPr>
        <p:spPr>
          <a:xfrm>
            <a:off x="6544165" y="5062065"/>
            <a:ext cx="6097656" cy="276999"/>
          </a:xfrm>
          <a:prstGeom prst="rect">
            <a:avLst/>
          </a:prstGeom>
          <a:noFill/>
        </p:spPr>
        <p:txBody>
          <a:bodyPr wrap="square">
            <a:spAutoFit/>
          </a:bodyPr>
          <a:lstStyle/>
          <a:p>
            <a:r>
              <a:rPr lang="en-US" sz="1200" dirty="0"/>
              <a:t>The different layers of the Flexible Software Package and their functionality </a:t>
            </a:r>
          </a:p>
        </p:txBody>
      </p:sp>
    </p:spTree>
    <p:extLst>
      <p:ext uri="{BB962C8B-B14F-4D97-AF65-F5344CB8AC3E}">
        <p14:creationId xmlns:p14="http://schemas.microsoft.com/office/powerpoint/2010/main" val="19818162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0CFD3F-FD68-4A30-B21B-5C1D8776A3A8}"/>
              </a:ext>
            </a:extLst>
          </p:cNvPr>
          <p:cNvPicPr>
            <a:picLocks noChangeAspect="1"/>
          </p:cNvPicPr>
          <p:nvPr/>
        </p:nvPicPr>
        <p:blipFill>
          <a:blip r:embed="rId3"/>
          <a:stretch>
            <a:fillRect/>
          </a:stretch>
        </p:blipFill>
        <p:spPr>
          <a:xfrm>
            <a:off x="719856" y="2695388"/>
            <a:ext cx="3705742" cy="2657846"/>
          </a:xfrm>
          <a:prstGeom prst="rect">
            <a:avLst/>
          </a:prstGeom>
        </p:spPr>
      </p:pic>
      <p:sp>
        <p:nvSpPr>
          <p:cNvPr id="2" name="Title 1">
            <a:extLst>
              <a:ext uri="{FF2B5EF4-FFF2-40B4-BE49-F238E27FC236}">
                <a16:creationId xmlns:a16="http://schemas.microsoft.com/office/drawing/2014/main" id="{F4334D74-FAF8-49FC-BE70-50B09C39FB42}"/>
              </a:ext>
            </a:extLst>
          </p:cNvPr>
          <p:cNvSpPr>
            <a:spLocks noGrp="1"/>
          </p:cNvSpPr>
          <p:nvPr>
            <p:ph type="title"/>
          </p:nvPr>
        </p:nvSpPr>
        <p:spPr>
          <a:xfrm>
            <a:off x="467999" y="332539"/>
            <a:ext cx="11244575" cy="720197"/>
          </a:xfrm>
        </p:spPr>
        <p:txBody>
          <a:bodyPr/>
          <a:lstStyle/>
          <a:p>
            <a:r>
              <a:rPr kumimoji="1" lang="en-US" dirty="0"/>
              <a:t>Demo and Hands on</a:t>
            </a:r>
            <a:br>
              <a:rPr kumimoji="1" lang="en-US" dirty="0"/>
            </a:br>
            <a:r>
              <a:rPr kumimoji="1" lang="en-US" sz="2000" dirty="0"/>
              <a:t>Read Data from external </a:t>
            </a:r>
            <a:r>
              <a:rPr lang="en-US" sz="2000" dirty="0"/>
              <a:t>SENSOR using </a:t>
            </a:r>
            <a:r>
              <a:rPr kumimoji="1" lang="en-US" sz="2000" dirty="0"/>
              <a:t>i2c </a:t>
            </a:r>
            <a:r>
              <a:rPr lang="en-US" sz="2000" dirty="0"/>
              <a:t>(adxl345)</a:t>
            </a:r>
            <a:endParaRPr lang="en-US" dirty="0"/>
          </a:p>
        </p:txBody>
      </p:sp>
      <p:sp>
        <p:nvSpPr>
          <p:cNvPr id="10" name="Content Placeholder 2">
            <a:extLst>
              <a:ext uri="{FF2B5EF4-FFF2-40B4-BE49-F238E27FC236}">
                <a16:creationId xmlns:a16="http://schemas.microsoft.com/office/drawing/2014/main" id="{0BACC5F2-0A9A-4A86-9096-FDFF9106894F}"/>
              </a:ext>
            </a:extLst>
          </p:cNvPr>
          <p:cNvSpPr txBox="1">
            <a:spLocks/>
          </p:cNvSpPr>
          <p:nvPr/>
        </p:nvSpPr>
        <p:spPr>
          <a:xfrm>
            <a:off x="468000" y="1357880"/>
            <a:ext cx="11244574" cy="723275"/>
          </a:xfrm>
          <a:prstGeom prst="rect">
            <a:avLst/>
          </a:prstGeom>
          <a:ln>
            <a:noFill/>
          </a:ln>
        </p:spPr>
        <p:txBody>
          <a:bodyPr vert="horz" wrap="square" lIns="0" tIns="0" rIns="0" bIns="0" rtlCol="0">
            <a:spAutoFit/>
          </a:bodyPr>
          <a:lstStyle>
            <a:lvl1pPr marL="177800" indent="-177800" algn="l" defTabSz="914400" rtl="0" eaLnBrk="1" latinLnBrk="0" hangingPunct="1">
              <a:lnSpc>
                <a:spcPct val="120000"/>
              </a:lnSpc>
              <a:spcBef>
                <a:spcPts val="0"/>
              </a:spcBef>
              <a:spcAft>
                <a:spcPts val="1800"/>
              </a:spcAft>
              <a:buClr>
                <a:schemeClr val="tx2"/>
              </a:buClr>
              <a:buFont typeface="Wingdings" panose="05000000000000000000" pitchFamily="2" charset="2"/>
              <a:buChar char="§"/>
              <a:tabLst>
                <a:tab pos="7177088" algn="r"/>
              </a:tabLst>
              <a:defRPr kumimoji="1" sz="1600" kern="1200">
                <a:solidFill>
                  <a:schemeClr val="tx1"/>
                </a:solidFill>
                <a:latin typeface="+mn-lt"/>
                <a:ea typeface="+mn-ea"/>
                <a:cs typeface="+mn-cs"/>
              </a:defRPr>
            </a:lvl1pPr>
            <a:lvl2pPr marL="1778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2pPr>
            <a:lvl3pPr marL="3556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3pPr>
            <a:lvl4pPr marL="539750" indent="-184150"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4pPr>
            <a:lvl5pPr marL="719138" indent="-179388"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342900" indent="-342900">
              <a:lnSpc>
                <a:spcPct val="100000"/>
              </a:lnSpc>
              <a:buFont typeface="+mj-lt"/>
              <a:buAutoNum type="arabicPeriod" startAt="3"/>
            </a:pPr>
            <a:r>
              <a:rPr lang="en-US" dirty="0"/>
              <a:t>Click on Add I2C Shared bus to add I2C interface, “New -&gt; I2C Shared Bus (r_comms_i2c)”</a:t>
            </a:r>
          </a:p>
          <a:p>
            <a:pPr marL="342900" indent="-342900">
              <a:lnSpc>
                <a:spcPct val="100000"/>
              </a:lnSpc>
              <a:buFont typeface="+mj-lt"/>
              <a:buAutoNum type="arabicPeriod" startAt="3"/>
            </a:pPr>
            <a:r>
              <a:rPr lang="en-US" dirty="0"/>
              <a:t>Click on Add I2C Communications Peripheral to add I2C interface, “New -&gt; I2C Master (</a:t>
            </a:r>
            <a:r>
              <a:rPr lang="en-US" dirty="0" err="1"/>
              <a:t>r_iic_master</a:t>
            </a:r>
            <a:r>
              <a:rPr lang="en-US" dirty="0"/>
              <a:t>)”</a:t>
            </a:r>
          </a:p>
        </p:txBody>
      </p:sp>
      <p:sp>
        <p:nvSpPr>
          <p:cNvPr id="11" name="Rectangle 10">
            <a:extLst>
              <a:ext uri="{FF2B5EF4-FFF2-40B4-BE49-F238E27FC236}">
                <a16:creationId xmlns:a16="http://schemas.microsoft.com/office/drawing/2014/main" id="{8C28A494-DF3C-4EF0-BD4D-B69E65525596}"/>
              </a:ext>
            </a:extLst>
          </p:cNvPr>
          <p:cNvSpPr/>
          <p:nvPr/>
        </p:nvSpPr>
        <p:spPr>
          <a:xfrm>
            <a:off x="2175029" y="4279036"/>
            <a:ext cx="2086252" cy="230819"/>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7" name="Picture 6">
            <a:extLst>
              <a:ext uri="{FF2B5EF4-FFF2-40B4-BE49-F238E27FC236}">
                <a16:creationId xmlns:a16="http://schemas.microsoft.com/office/drawing/2014/main" id="{4AC929D9-1A8A-40B3-9843-F310EE00489B}"/>
              </a:ext>
            </a:extLst>
          </p:cNvPr>
          <p:cNvPicPr>
            <a:picLocks noChangeAspect="1"/>
          </p:cNvPicPr>
          <p:nvPr/>
        </p:nvPicPr>
        <p:blipFill>
          <a:blip r:embed="rId4"/>
          <a:stretch>
            <a:fillRect/>
          </a:stretch>
        </p:blipFill>
        <p:spPr>
          <a:xfrm>
            <a:off x="5437111" y="2316612"/>
            <a:ext cx="4620270" cy="3924848"/>
          </a:xfrm>
          <a:prstGeom prst="rect">
            <a:avLst/>
          </a:prstGeom>
        </p:spPr>
      </p:pic>
      <p:sp>
        <p:nvSpPr>
          <p:cNvPr id="13" name="Rectangle 12">
            <a:extLst>
              <a:ext uri="{FF2B5EF4-FFF2-40B4-BE49-F238E27FC236}">
                <a16:creationId xmlns:a16="http://schemas.microsoft.com/office/drawing/2014/main" id="{9C687AB0-7062-4E5E-869E-65EA8BDBBE5D}"/>
              </a:ext>
            </a:extLst>
          </p:cNvPr>
          <p:cNvSpPr/>
          <p:nvPr/>
        </p:nvSpPr>
        <p:spPr>
          <a:xfrm>
            <a:off x="7625918" y="4651899"/>
            <a:ext cx="1846556" cy="287762"/>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8486631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4D74-FAF8-49FC-BE70-50B09C39FB42}"/>
              </a:ext>
            </a:extLst>
          </p:cNvPr>
          <p:cNvSpPr>
            <a:spLocks noGrp="1"/>
          </p:cNvSpPr>
          <p:nvPr>
            <p:ph type="title"/>
          </p:nvPr>
        </p:nvSpPr>
        <p:spPr>
          <a:xfrm>
            <a:off x="467999" y="332539"/>
            <a:ext cx="11244575" cy="720197"/>
          </a:xfrm>
        </p:spPr>
        <p:txBody>
          <a:bodyPr/>
          <a:lstStyle/>
          <a:p>
            <a:r>
              <a:rPr kumimoji="1" lang="en-US" dirty="0"/>
              <a:t>Demo and Hands on</a:t>
            </a:r>
            <a:br>
              <a:rPr kumimoji="1" lang="en-US" dirty="0"/>
            </a:br>
            <a:r>
              <a:rPr kumimoji="1" lang="en-US" sz="2000" dirty="0"/>
              <a:t>Read Data from external </a:t>
            </a:r>
            <a:r>
              <a:rPr lang="en-US" sz="2000" dirty="0"/>
              <a:t>SENSOR using </a:t>
            </a:r>
            <a:r>
              <a:rPr kumimoji="1" lang="en-US" sz="2000" dirty="0"/>
              <a:t>i2c </a:t>
            </a:r>
            <a:r>
              <a:rPr lang="en-US" sz="2000" dirty="0"/>
              <a:t>(adxl345)</a:t>
            </a:r>
            <a:endParaRPr lang="en-US" dirty="0"/>
          </a:p>
        </p:txBody>
      </p:sp>
      <p:sp>
        <p:nvSpPr>
          <p:cNvPr id="10" name="Content Placeholder 2">
            <a:extLst>
              <a:ext uri="{FF2B5EF4-FFF2-40B4-BE49-F238E27FC236}">
                <a16:creationId xmlns:a16="http://schemas.microsoft.com/office/drawing/2014/main" id="{0BACC5F2-0A9A-4A86-9096-FDFF9106894F}"/>
              </a:ext>
            </a:extLst>
          </p:cNvPr>
          <p:cNvSpPr txBox="1">
            <a:spLocks/>
          </p:cNvSpPr>
          <p:nvPr/>
        </p:nvSpPr>
        <p:spPr>
          <a:xfrm>
            <a:off x="468000" y="1357880"/>
            <a:ext cx="11244574" cy="1816395"/>
          </a:xfrm>
          <a:prstGeom prst="rect">
            <a:avLst/>
          </a:prstGeom>
          <a:ln>
            <a:noFill/>
          </a:ln>
        </p:spPr>
        <p:txBody>
          <a:bodyPr vert="horz" wrap="square" lIns="0" tIns="0" rIns="0" bIns="0" rtlCol="0">
            <a:spAutoFit/>
          </a:bodyPr>
          <a:lstStyle>
            <a:lvl1pPr marL="177800" indent="-177800" algn="l" defTabSz="914400" rtl="0" eaLnBrk="1" latinLnBrk="0" hangingPunct="1">
              <a:lnSpc>
                <a:spcPct val="120000"/>
              </a:lnSpc>
              <a:spcBef>
                <a:spcPts val="0"/>
              </a:spcBef>
              <a:spcAft>
                <a:spcPts val="1800"/>
              </a:spcAft>
              <a:buClr>
                <a:schemeClr val="tx2"/>
              </a:buClr>
              <a:buFont typeface="Wingdings" panose="05000000000000000000" pitchFamily="2" charset="2"/>
              <a:buChar char="§"/>
              <a:tabLst>
                <a:tab pos="7177088" algn="r"/>
              </a:tabLst>
              <a:defRPr kumimoji="1" sz="1600" kern="1200">
                <a:solidFill>
                  <a:schemeClr val="tx1"/>
                </a:solidFill>
                <a:latin typeface="+mn-lt"/>
                <a:ea typeface="+mn-ea"/>
                <a:cs typeface="+mn-cs"/>
              </a:defRPr>
            </a:lvl1pPr>
            <a:lvl2pPr marL="1778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2pPr>
            <a:lvl3pPr marL="3556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3pPr>
            <a:lvl4pPr marL="539750" indent="-184150"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4pPr>
            <a:lvl5pPr marL="719138" indent="-179388"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342900" indent="-342900">
              <a:lnSpc>
                <a:spcPct val="100000"/>
              </a:lnSpc>
              <a:buFont typeface="+mj-lt"/>
              <a:buAutoNum type="arabicPeriod" startAt="5"/>
            </a:pPr>
            <a:r>
              <a:rPr lang="en-US" dirty="0"/>
              <a:t>Click on </a:t>
            </a:r>
            <a:r>
              <a:rPr lang="en-US" dirty="0" err="1"/>
              <a:t>r_iic_master</a:t>
            </a:r>
            <a:r>
              <a:rPr lang="en-US" dirty="0"/>
              <a:t> instance and config Channel to 1</a:t>
            </a:r>
          </a:p>
          <a:p>
            <a:pPr marL="342900" indent="-342900">
              <a:lnSpc>
                <a:spcPct val="100000"/>
              </a:lnSpc>
              <a:buFont typeface="+mj-lt"/>
              <a:buAutoNum type="arabicPeriod" startAt="5"/>
            </a:pPr>
            <a:r>
              <a:rPr lang="en-US" dirty="0"/>
              <a:t>Click on g_comms_i2c_device1 I2C Communication device (rm_comms_i2c), config slave address and add callback function</a:t>
            </a:r>
          </a:p>
          <a:p>
            <a:pPr>
              <a:lnSpc>
                <a:spcPct val="100000"/>
              </a:lnSpc>
            </a:pPr>
            <a:endParaRPr lang="en-US" dirty="0"/>
          </a:p>
          <a:p>
            <a:pPr marL="0" indent="0">
              <a:lnSpc>
                <a:spcPct val="50000"/>
              </a:lnSpc>
              <a:buNone/>
            </a:pPr>
            <a:endParaRPr lang="en-US" dirty="0"/>
          </a:p>
        </p:txBody>
      </p:sp>
      <p:pic>
        <p:nvPicPr>
          <p:cNvPr id="4" name="Picture 3">
            <a:extLst>
              <a:ext uri="{FF2B5EF4-FFF2-40B4-BE49-F238E27FC236}">
                <a16:creationId xmlns:a16="http://schemas.microsoft.com/office/drawing/2014/main" id="{B81CD0A9-5829-4F69-81D6-DFC263506390}"/>
              </a:ext>
            </a:extLst>
          </p:cNvPr>
          <p:cNvPicPr>
            <a:picLocks noChangeAspect="1"/>
          </p:cNvPicPr>
          <p:nvPr/>
        </p:nvPicPr>
        <p:blipFill>
          <a:blip r:embed="rId3"/>
          <a:stretch>
            <a:fillRect/>
          </a:stretch>
        </p:blipFill>
        <p:spPr>
          <a:xfrm>
            <a:off x="692458" y="2559558"/>
            <a:ext cx="4682176" cy="3446518"/>
          </a:xfrm>
          <a:prstGeom prst="rect">
            <a:avLst/>
          </a:prstGeom>
        </p:spPr>
      </p:pic>
      <p:sp>
        <p:nvSpPr>
          <p:cNvPr id="7" name="Rectangle 6">
            <a:extLst>
              <a:ext uri="{FF2B5EF4-FFF2-40B4-BE49-F238E27FC236}">
                <a16:creationId xmlns:a16="http://schemas.microsoft.com/office/drawing/2014/main" id="{CC4E8C5F-4668-4981-9DE2-32752D6A9CE4}"/>
              </a:ext>
            </a:extLst>
          </p:cNvPr>
          <p:cNvSpPr/>
          <p:nvPr/>
        </p:nvSpPr>
        <p:spPr>
          <a:xfrm>
            <a:off x="1091953" y="3622088"/>
            <a:ext cx="4406936" cy="230819"/>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8" name="Picture 7">
            <a:extLst>
              <a:ext uri="{FF2B5EF4-FFF2-40B4-BE49-F238E27FC236}">
                <a16:creationId xmlns:a16="http://schemas.microsoft.com/office/drawing/2014/main" id="{37F2EAE7-1547-48AC-9101-DB5C233FAFE5}"/>
              </a:ext>
            </a:extLst>
          </p:cNvPr>
          <p:cNvPicPr>
            <a:picLocks noChangeAspect="1"/>
          </p:cNvPicPr>
          <p:nvPr/>
        </p:nvPicPr>
        <p:blipFill>
          <a:blip r:embed="rId4"/>
          <a:stretch>
            <a:fillRect/>
          </a:stretch>
        </p:blipFill>
        <p:spPr>
          <a:xfrm>
            <a:off x="6031150" y="2559557"/>
            <a:ext cx="5424944" cy="3446517"/>
          </a:xfrm>
          <a:prstGeom prst="rect">
            <a:avLst/>
          </a:prstGeom>
        </p:spPr>
      </p:pic>
      <p:sp>
        <p:nvSpPr>
          <p:cNvPr id="11" name="Rectangle 10">
            <a:extLst>
              <a:ext uri="{FF2B5EF4-FFF2-40B4-BE49-F238E27FC236}">
                <a16:creationId xmlns:a16="http://schemas.microsoft.com/office/drawing/2014/main" id="{CB21CB58-82FC-4BDA-B0AD-40049C4791AF}"/>
              </a:ext>
            </a:extLst>
          </p:cNvPr>
          <p:cNvSpPr/>
          <p:nvPr/>
        </p:nvSpPr>
        <p:spPr>
          <a:xfrm>
            <a:off x="6454064" y="3701482"/>
            <a:ext cx="4310761" cy="186937"/>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Rectangle 11">
            <a:extLst>
              <a:ext uri="{FF2B5EF4-FFF2-40B4-BE49-F238E27FC236}">
                <a16:creationId xmlns:a16="http://schemas.microsoft.com/office/drawing/2014/main" id="{44784AC6-59D4-419C-8DF3-B0BA67341AEC}"/>
              </a:ext>
            </a:extLst>
          </p:cNvPr>
          <p:cNvSpPr/>
          <p:nvPr/>
        </p:nvSpPr>
        <p:spPr>
          <a:xfrm>
            <a:off x="6454067" y="3986075"/>
            <a:ext cx="4310760" cy="194268"/>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8855485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4D74-FAF8-49FC-BE70-50B09C39FB42}"/>
              </a:ext>
            </a:extLst>
          </p:cNvPr>
          <p:cNvSpPr>
            <a:spLocks noGrp="1"/>
          </p:cNvSpPr>
          <p:nvPr>
            <p:ph type="title"/>
          </p:nvPr>
        </p:nvSpPr>
        <p:spPr>
          <a:xfrm>
            <a:off x="467999" y="332539"/>
            <a:ext cx="11244575" cy="720197"/>
          </a:xfrm>
        </p:spPr>
        <p:txBody>
          <a:bodyPr/>
          <a:lstStyle/>
          <a:p>
            <a:r>
              <a:rPr kumimoji="1" lang="en-US" dirty="0"/>
              <a:t>Demo and Hands on</a:t>
            </a:r>
            <a:br>
              <a:rPr kumimoji="1" lang="en-US" dirty="0"/>
            </a:br>
            <a:r>
              <a:rPr kumimoji="1" lang="en-US" sz="2000" dirty="0"/>
              <a:t>Demo Read Data from external SENSOR using i2c (</a:t>
            </a:r>
            <a:r>
              <a:rPr kumimoji="1" lang="en-US" sz="2000"/>
              <a:t>adxl345)</a:t>
            </a:r>
            <a:endParaRPr lang="en-US" dirty="0"/>
          </a:p>
        </p:txBody>
      </p:sp>
      <p:sp>
        <p:nvSpPr>
          <p:cNvPr id="10" name="Content Placeholder 2">
            <a:extLst>
              <a:ext uri="{FF2B5EF4-FFF2-40B4-BE49-F238E27FC236}">
                <a16:creationId xmlns:a16="http://schemas.microsoft.com/office/drawing/2014/main" id="{0BACC5F2-0A9A-4A86-9096-FDFF9106894F}"/>
              </a:ext>
            </a:extLst>
          </p:cNvPr>
          <p:cNvSpPr txBox="1">
            <a:spLocks/>
          </p:cNvSpPr>
          <p:nvPr/>
        </p:nvSpPr>
        <p:spPr>
          <a:xfrm>
            <a:off x="468000" y="1357880"/>
            <a:ext cx="11244574" cy="3955442"/>
          </a:xfrm>
          <a:prstGeom prst="rect">
            <a:avLst/>
          </a:prstGeom>
          <a:ln>
            <a:noFill/>
          </a:ln>
        </p:spPr>
        <p:txBody>
          <a:bodyPr vert="horz" wrap="square" lIns="0" tIns="0" rIns="0" bIns="0" rtlCol="0">
            <a:spAutoFit/>
          </a:bodyPr>
          <a:lstStyle>
            <a:lvl1pPr marL="177800" indent="-177800" algn="l" defTabSz="914400" rtl="0" eaLnBrk="1" latinLnBrk="0" hangingPunct="1">
              <a:lnSpc>
                <a:spcPct val="120000"/>
              </a:lnSpc>
              <a:spcBef>
                <a:spcPts val="0"/>
              </a:spcBef>
              <a:spcAft>
                <a:spcPts val="1800"/>
              </a:spcAft>
              <a:buClr>
                <a:schemeClr val="tx2"/>
              </a:buClr>
              <a:buFont typeface="Wingdings" panose="05000000000000000000" pitchFamily="2" charset="2"/>
              <a:buChar char="§"/>
              <a:tabLst>
                <a:tab pos="7177088" algn="r"/>
              </a:tabLst>
              <a:defRPr kumimoji="1" sz="1600" kern="1200">
                <a:solidFill>
                  <a:schemeClr val="tx1"/>
                </a:solidFill>
                <a:latin typeface="+mn-lt"/>
                <a:ea typeface="+mn-ea"/>
                <a:cs typeface="+mn-cs"/>
              </a:defRPr>
            </a:lvl1pPr>
            <a:lvl2pPr marL="1778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2pPr>
            <a:lvl3pPr marL="3556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3pPr>
            <a:lvl4pPr marL="539750" indent="-184150"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4pPr>
            <a:lvl5pPr marL="719138" indent="-179388"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342900" indent="-342900">
              <a:lnSpc>
                <a:spcPct val="100000"/>
              </a:lnSpc>
              <a:buFont typeface="+mj-lt"/>
              <a:buAutoNum type="arabicPeriod" startAt="7"/>
            </a:pPr>
            <a:r>
              <a:rPr lang="en-US" dirty="0"/>
              <a:t>Steps for coding in </a:t>
            </a:r>
            <a:r>
              <a:rPr lang="en-US" dirty="0" err="1"/>
              <a:t>hal_entry.c</a:t>
            </a:r>
            <a:r>
              <a:rPr lang="en-US" dirty="0"/>
              <a:t>: </a:t>
            </a:r>
          </a:p>
          <a:p>
            <a:pPr>
              <a:lnSpc>
                <a:spcPct val="100000"/>
              </a:lnSpc>
            </a:pPr>
            <a:r>
              <a:rPr lang="en-US" dirty="0"/>
              <a:t>Open the I2C bus</a:t>
            </a:r>
          </a:p>
          <a:p>
            <a:pPr>
              <a:lnSpc>
                <a:spcPct val="100000"/>
              </a:lnSpc>
            </a:pPr>
            <a:r>
              <a:rPr lang="en-US" dirty="0" err="1"/>
              <a:t>Intialize</a:t>
            </a:r>
            <a:r>
              <a:rPr lang="en-US" dirty="0"/>
              <a:t> I2C Comm instance</a:t>
            </a:r>
          </a:p>
          <a:p>
            <a:pPr>
              <a:lnSpc>
                <a:spcPct val="100000"/>
              </a:lnSpc>
            </a:pPr>
            <a:r>
              <a:rPr lang="en-US" dirty="0"/>
              <a:t>Create callback function for ADXL345 I2C instance.</a:t>
            </a:r>
          </a:p>
          <a:p>
            <a:pPr>
              <a:lnSpc>
                <a:spcPct val="100000"/>
              </a:lnSpc>
            </a:pPr>
            <a:r>
              <a:rPr lang="en-US" dirty="0"/>
              <a:t>Start measurement and read data from sensor using I2C write and read functions.</a:t>
            </a:r>
          </a:p>
          <a:p>
            <a:pPr>
              <a:lnSpc>
                <a:spcPct val="100000"/>
              </a:lnSpc>
            </a:pPr>
            <a:r>
              <a:rPr lang="en-US" dirty="0"/>
              <a:t>Print ADXL345 sensor Data</a:t>
            </a:r>
          </a:p>
          <a:p>
            <a:pPr>
              <a:lnSpc>
                <a:spcPct val="100000"/>
              </a:lnSpc>
            </a:pPr>
            <a:endParaRPr lang="en-US" dirty="0"/>
          </a:p>
          <a:p>
            <a:pPr>
              <a:lnSpc>
                <a:spcPct val="100000"/>
              </a:lnSpc>
            </a:pPr>
            <a:endParaRPr lang="en-US" dirty="0"/>
          </a:p>
          <a:p>
            <a:pPr marL="0" indent="0">
              <a:lnSpc>
                <a:spcPct val="50000"/>
              </a:lnSpc>
              <a:buNone/>
            </a:pPr>
            <a:endParaRPr lang="en-US" dirty="0"/>
          </a:p>
        </p:txBody>
      </p:sp>
      <p:pic>
        <p:nvPicPr>
          <p:cNvPr id="4" name="Picture 3">
            <a:extLst>
              <a:ext uri="{FF2B5EF4-FFF2-40B4-BE49-F238E27FC236}">
                <a16:creationId xmlns:a16="http://schemas.microsoft.com/office/drawing/2014/main" id="{3FA8CB08-464D-452B-87DF-0E9AC556762F}"/>
              </a:ext>
            </a:extLst>
          </p:cNvPr>
          <p:cNvPicPr>
            <a:picLocks noChangeAspect="1"/>
          </p:cNvPicPr>
          <p:nvPr/>
        </p:nvPicPr>
        <p:blipFill>
          <a:blip r:embed="rId3"/>
          <a:stretch>
            <a:fillRect/>
          </a:stretch>
        </p:blipFill>
        <p:spPr>
          <a:xfrm>
            <a:off x="3842762" y="3837468"/>
            <a:ext cx="4120860" cy="2234858"/>
          </a:xfrm>
          <a:prstGeom prst="rect">
            <a:avLst/>
          </a:prstGeom>
        </p:spPr>
      </p:pic>
      <p:pic>
        <p:nvPicPr>
          <p:cNvPr id="1026" name="Picture 2">
            <a:extLst>
              <a:ext uri="{FF2B5EF4-FFF2-40B4-BE49-F238E27FC236}">
                <a16:creationId xmlns:a16="http://schemas.microsoft.com/office/drawing/2014/main" id="{7156E484-2B47-4E3E-9075-8BF7C89F03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7812" y="692637"/>
            <a:ext cx="3374762" cy="3374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6702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cap="all" dirty="0"/>
              <a:t>Demo and </a:t>
            </a:r>
            <a:r>
              <a:rPr lang="en-US" cap="all" dirty="0" err="1"/>
              <a:t>HandS-on</a:t>
            </a:r>
            <a:endParaRPr lang="en-US" dirty="0"/>
          </a:p>
        </p:txBody>
      </p:sp>
      <p:sp>
        <p:nvSpPr>
          <p:cNvPr id="4" name="Inhaltsplatzhalter 3"/>
          <p:cNvSpPr>
            <a:spLocks noGrp="1"/>
          </p:cNvSpPr>
          <p:nvPr>
            <p:ph idx="1"/>
          </p:nvPr>
        </p:nvSpPr>
        <p:spPr>
          <a:xfrm>
            <a:off x="468000" y="1424991"/>
            <a:ext cx="11244574" cy="2258567"/>
          </a:xfrm>
        </p:spPr>
        <p:txBody>
          <a:bodyPr/>
          <a:lstStyle/>
          <a:p>
            <a:pPr lvl="3">
              <a:buFont typeface="Wingdings" panose="05000000000000000000" pitchFamily="2" charset="2"/>
              <a:buChar char="ü"/>
            </a:pPr>
            <a:r>
              <a:rPr lang="en-US" b="1" dirty="0">
                <a:solidFill>
                  <a:schemeClr val="bg1">
                    <a:lumMod val="75000"/>
                  </a:schemeClr>
                </a:solidFill>
              </a:rPr>
              <a:t>Demo Cloud applications</a:t>
            </a:r>
          </a:p>
          <a:p>
            <a:pPr lvl="3">
              <a:buFont typeface="Wingdings" panose="05000000000000000000" pitchFamily="2" charset="2"/>
              <a:buChar char="ü"/>
            </a:pPr>
            <a:r>
              <a:rPr lang="en-US" b="1" dirty="0">
                <a:solidFill>
                  <a:schemeClr val="bg1">
                    <a:lumMod val="75000"/>
                  </a:schemeClr>
                </a:solidFill>
              </a:rPr>
              <a:t>Demo create project Blinky (hand-on)</a:t>
            </a:r>
          </a:p>
          <a:p>
            <a:pPr lvl="3">
              <a:buFont typeface="Wingdings" panose="05000000000000000000" pitchFamily="2" charset="2"/>
              <a:buChar char="ü"/>
            </a:pPr>
            <a:r>
              <a:rPr lang="en-US" b="1" dirty="0">
                <a:solidFill>
                  <a:schemeClr val="bg1">
                    <a:lumMod val="75000"/>
                  </a:schemeClr>
                </a:solidFill>
              </a:rPr>
              <a:t>Demo print data to </a:t>
            </a:r>
            <a:r>
              <a:rPr lang="en-US" b="1" dirty="0" err="1">
                <a:solidFill>
                  <a:schemeClr val="bg1">
                    <a:lumMod val="75000"/>
                  </a:schemeClr>
                </a:solidFill>
              </a:rPr>
              <a:t>teraterm</a:t>
            </a:r>
            <a:r>
              <a:rPr lang="en-US" b="1" dirty="0">
                <a:solidFill>
                  <a:schemeClr val="bg1">
                    <a:lumMod val="75000"/>
                  </a:schemeClr>
                </a:solidFill>
              </a:rPr>
              <a:t> using UART (hand-on)</a:t>
            </a:r>
          </a:p>
          <a:p>
            <a:pPr lvl="3">
              <a:buFont typeface="Wingdings" panose="05000000000000000000" pitchFamily="2" charset="2"/>
              <a:buChar char="ü"/>
            </a:pPr>
            <a:r>
              <a:rPr lang="en-US" b="1" dirty="0">
                <a:solidFill>
                  <a:schemeClr val="bg1">
                    <a:lumMod val="75000"/>
                  </a:schemeClr>
                </a:solidFill>
              </a:rPr>
              <a:t>Demo read Data from HS3001 sensor (hand-on)</a:t>
            </a:r>
          </a:p>
          <a:p>
            <a:pPr lvl="3">
              <a:buFont typeface="Wingdings" panose="05000000000000000000" pitchFamily="2" charset="2"/>
              <a:buChar char="ü"/>
            </a:pPr>
            <a:r>
              <a:rPr lang="en-US" b="1" dirty="0">
                <a:solidFill>
                  <a:schemeClr val="bg1">
                    <a:lumMod val="75000"/>
                  </a:schemeClr>
                </a:solidFill>
              </a:rPr>
              <a:t>Demo Read Data from external sensor using i2c (adxl345)</a:t>
            </a:r>
          </a:p>
          <a:p>
            <a:pPr lvl="3">
              <a:buFont typeface="Wingdings" panose="05000000000000000000" pitchFamily="2" charset="2"/>
              <a:buChar char="ü"/>
            </a:pPr>
            <a:r>
              <a:rPr lang="en-US" b="1" dirty="0"/>
              <a:t>Demo Read Data from external sensor using SPI (MAX31722)</a:t>
            </a:r>
          </a:p>
        </p:txBody>
      </p:sp>
    </p:spTree>
    <p:extLst>
      <p:ext uri="{BB962C8B-B14F-4D97-AF65-F5344CB8AC3E}">
        <p14:creationId xmlns:p14="http://schemas.microsoft.com/office/powerpoint/2010/main" val="12821644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4D74-FAF8-49FC-BE70-50B09C39FB42}"/>
              </a:ext>
            </a:extLst>
          </p:cNvPr>
          <p:cNvSpPr>
            <a:spLocks noGrp="1"/>
          </p:cNvSpPr>
          <p:nvPr>
            <p:ph type="title"/>
          </p:nvPr>
        </p:nvSpPr>
        <p:spPr>
          <a:xfrm>
            <a:off x="467999" y="332539"/>
            <a:ext cx="11244575" cy="720197"/>
          </a:xfrm>
        </p:spPr>
        <p:txBody>
          <a:bodyPr/>
          <a:lstStyle/>
          <a:p>
            <a:r>
              <a:rPr kumimoji="1" lang="en-US" dirty="0"/>
              <a:t>Demo and Hands on</a:t>
            </a:r>
            <a:br>
              <a:rPr kumimoji="1" lang="en-US" dirty="0"/>
            </a:br>
            <a:r>
              <a:rPr kumimoji="1" lang="en-US" sz="2000" dirty="0"/>
              <a:t>Read Data from external </a:t>
            </a:r>
            <a:r>
              <a:rPr lang="en-US" sz="2000" dirty="0"/>
              <a:t>SENSOR using SPI (MAX31722)</a:t>
            </a:r>
            <a:endParaRPr lang="en-US" dirty="0"/>
          </a:p>
        </p:txBody>
      </p:sp>
      <p:sp>
        <p:nvSpPr>
          <p:cNvPr id="10" name="Content Placeholder 2">
            <a:extLst>
              <a:ext uri="{FF2B5EF4-FFF2-40B4-BE49-F238E27FC236}">
                <a16:creationId xmlns:a16="http://schemas.microsoft.com/office/drawing/2014/main" id="{0BACC5F2-0A9A-4A86-9096-FDFF9106894F}"/>
              </a:ext>
            </a:extLst>
          </p:cNvPr>
          <p:cNvSpPr txBox="1">
            <a:spLocks/>
          </p:cNvSpPr>
          <p:nvPr/>
        </p:nvSpPr>
        <p:spPr>
          <a:xfrm>
            <a:off x="468000" y="1357880"/>
            <a:ext cx="11244574" cy="1570173"/>
          </a:xfrm>
          <a:prstGeom prst="rect">
            <a:avLst/>
          </a:prstGeom>
          <a:ln>
            <a:noFill/>
          </a:ln>
        </p:spPr>
        <p:txBody>
          <a:bodyPr vert="horz" wrap="square" lIns="0" tIns="0" rIns="0" bIns="0" rtlCol="0">
            <a:spAutoFit/>
          </a:bodyPr>
          <a:lstStyle>
            <a:lvl1pPr marL="177800" indent="-177800" algn="l" defTabSz="914400" rtl="0" eaLnBrk="1" latinLnBrk="0" hangingPunct="1">
              <a:lnSpc>
                <a:spcPct val="120000"/>
              </a:lnSpc>
              <a:spcBef>
                <a:spcPts val="0"/>
              </a:spcBef>
              <a:spcAft>
                <a:spcPts val="1800"/>
              </a:spcAft>
              <a:buClr>
                <a:schemeClr val="tx2"/>
              </a:buClr>
              <a:buFont typeface="Wingdings" panose="05000000000000000000" pitchFamily="2" charset="2"/>
              <a:buChar char="§"/>
              <a:tabLst>
                <a:tab pos="7177088" algn="r"/>
              </a:tabLst>
              <a:defRPr kumimoji="1" sz="1600" kern="1200">
                <a:solidFill>
                  <a:schemeClr val="tx1"/>
                </a:solidFill>
                <a:latin typeface="+mn-lt"/>
                <a:ea typeface="+mn-ea"/>
                <a:cs typeface="+mn-cs"/>
              </a:defRPr>
            </a:lvl1pPr>
            <a:lvl2pPr marL="1778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2pPr>
            <a:lvl3pPr marL="3556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3pPr>
            <a:lvl4pPr marL="539750" indent="-184150"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4pPr>
            <a:lvl5pPr marL="719138" indent="-179388"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lnSpc>
                <a:spcPct val="100000"/>
              </a:lnSpc>
              <a:buNone/>
            </a:pPr>
            <a:r>
              <a:rPr lang="en-US" dirty="0"/>
              <a:t>For this demo we will need to check CKRA6M5 Schematic document and </a:t>
            </a:r>
            <a:r>
              <a:rPr lang="en-US" dirty="0">
                <a:hlinkClick r:id="rId3"/>
              </a:rPr>
              <a:t>MAX31722</a:t>
            </a:r>
            <a:r>
              <a:rPr lang="en-US" sz="1600" dirty="0"/>
              <a:t> datasheet</a:t>
            </a:r>
            <a:endParaRPr lang="en-US" dirty="0"/>
          </a:p>
          <a:p>
            <a:pPr marL="342900" indent="-342900">
              <a:lnSpc>
                <a:spcPct val="100000"/>
              </a:lnSpc>
              <a:buFont typeface="+mj-lt"/>
              <a:buAutoNum type="arabicPeriod"/>
            </a:pPr>
            <a:r>
              <a:rPr lang="en-US" dirty="0"/>
              <a:t>In the same project open FSP configuration file and switch to tab “Stacks” .</a:t>
            </a:r>
          </a:p>
          <a:p>
            <a:pPr marL="342900" indent="-342900">
              <a:lnSpc>
                <a:spcPct val="100000"/>
              </a:lnSpc>
              <a:buFont typeface="+mj-lt"/>
              <a:buAutoNum type="arabicPeriod"/>
            </a:pPr>
            <a:r>
              <a:rPr lang="en-US" dirty="0"/>
              <a:t>Click on “New Stack -&gt; </a:t>
            </a:r>
            <a:r>
              <a:rPr lang="en-US" dirty="0" err="1"/>
              <a:t>Conectivity</a:t>
            </a:r>
            <a:r>
              <a:rPr lang="en-US" dirty="0"/>
              <a:t> -&gt; </a:t>
            </a:r>
            <a:r>
              <a:rPr lang="en-US" dirty="0" err="1"/>
              <a:t>r_sci_spi</a:t>
            </a:r>
            <a:r>
              <a:rPr lang="en-US" dirty="0"/>
              <a:t>”.</a:t>
            </a:r>
          </a:p>
          <a:p>
            <a:pPr marL="0" indent="0">
              <a:lnSpc>
                <a:spcPct val="50000"/>
              </a:lnSpc>
              <a:buNone/>
            </a:pPr>
            <a:endParaRPr lang="en-US" dirty="0"/>
          </a:p>
        </p:txBody>
      </p:sp>
      <p:pic>
        <p:nvPicPr>
          <p:cNvPr id="7" name="Picture 6">
            <a:extLst>
              <a:ext uri="{FF2B5EF4-FFF2-40B4-BE49-F238E27FC236}">
                <a16:creationId xmlns:a16="http://schemas.microsoft.com/office/drawing/2014/main" id="{E54B9B75-286A-409E-A3D4-F137F6B4487B}"/>
              </a:ext>
            </a:extLst>
          </p:cNvPr>
          <p:cNvPicPr>
            <a:picLocks noChangeAspect="1"/>
          </p:cNvPicPr>
          <p:nvPr/>
        </p:nvPicPr>
        <p:blipFill>
          <a:blip r:embed="rId4"/>
          <a:stretch>
            <a:fillRect/>
          </a:stretch>
        </p:blipFill>
        <p:spPr>
          <a:xfrm>
            <a:off x="2024109" y="2716517"/>
            <a:ext cx="7881768" cy="3548956"/>
          </a:xfrm>
          <a:prstGeom prst="rect">
            <a:avLst/>
          </a:prstGeom>
        </p:spPr>
      </p:pic>
      <p:sp>
        <p:nvSpPr>
          <p:cNvPr id="9" name="Rectangle 8">
            <a:extLst>
              <a:ext uri="{FF2B5EF4-FFF2-40B4-BE49-F238E27FC236}">
                <a16:creationId xmlns:a16="http://schemas.microsoft.com/office/drawing/2014/main" id="{F9C5938D-8EE7-4565-B7B9-E6B984F5CD32}"/>
              </a:ext>
            </a:extLst>
          </p:cNvPr>
          <p:cNvSpPr/>
          <p:nvPr/>
        </p:nvSpPr>
        <p:spPr>
          <a:xfrm>
            <a:off x="7810908" y="4643022"/>
            <a:ext cx="1775535" cy="230819"/>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8802180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4D74-FAF8-49FC-BE70-50B09C39FB42}"/>
              </a:ext>
            </a:extLst>
          </p:cNvPr>
          <p:cNvSpPr>
            <a:spLocks noGrp="1"/>
          </p:cNvSpPr>
          <p:nvPr>
            <p:ph type="title"/>
          </p:nvPr>
        </p:nvSpPr>
        <p:spPr>
          <a:xfrm>
            <a:off x="467999" y="332539"/>
            <a:ext cx="11244575" cy="720197"/>
          </a:xfrm>
        </p:spPr>
        <p:txBody>
          <a:bodyPr/>
          <a:lstStyle/>
          <a:p>
            <a:r>
              <a:rPr kumimoji="1" lang="en-US" dirty="0"/>
              <a:t>Demo and Hands on</a:t>
            </a:r>
            <a:br>
              <a:rPr kumimoji="1" lang="en-US" dirty="0"/>
            </a:br>
            <a:r>
              <a:rPr kumimoji="1" lang="en-US" sz="2000" dirty="0"/>
              <a:t>Read Data from external </a:t>
            </a:r>
            <a:r>
              <a:rPr lang="en-US" sz="2000" dirty="0"/>
              <a:t>SENSOR using SPI (MAX31722)</a:t>
            </a:r>
            <a:endParaRPr lang="en-US" dirty="0"/>
          </a:p>
        </p:txBody>
      </p:sp>
      <p:sp>
        <p:nvSpPr>
          <p:cNvPr id="10" name="Content Placeholder 2">
            <a:extLst>
              <a:ext uri="{FF2B5EF4-FFF2-40B4-BE49-F238E27FC236}">
                <a16:creationId xmlns:a16="http://schemas.microsoft.com/office/drawing/2014/main" id="{0BACC5F2-0A9A-4A86-9096-FDFF9106894F}"/>
              </a:ext>
            </a:extLst>
          </p:cNvPr>
          <p:cNvSpPr txBox="1">
            <a:spLocks/>
          </p:cNvSpPr>
          <p:nvPr/>
        </p:nvSpPr>
        <p:spPr>
          <a:xfrm>
            <a:off x="468000" y="1357880"/>
            <a:ext cx="11244574" cy="2631490"/>
          </a:xfrm>
          <a:prstGeom prst="rect">
            <a:avLst/>
          </a:prstGeom>
          <a:ln>
            <a:noFill/>
          </a:ln>
        </p:spPr>
        <p:txBody>
          <a:bodyPr vert="horz" wrap="square" lIns="0" tIns="0" rIns="0" bIns="0" rtlCol="0">
            <a:spAutoFit/>
          </a:bodyPr>
          <a:lstStyle>
            <a:lvl1pPr marL="177800" indent="-177800" algn="l" defTabSz="914400" rtl="0" eaLnBrk="1" latinLnBrk="0" hangingPunct="1">
              <a:lnSpc>
                <a:spcPct val="120000"/>
              </a:lnSpc>
              <a:spcBef>
                <a:spcPts val="0"/>
              </a:spcBef>
              <a:spcAft>
                <a:spcPts val="1800"/>
              </a:spcAft>
              <a:buClr>
                <a:schemeClr val="tx2"/>
              </a:buClr>
              <a:buFont typeface="Wingdings" panose="05000000000000000000" pitchFamily="2" charset="2"/>
              <a:buChar char="§"/>
              <a:tabLst>
                <a:tab pos="7177088" algn="r"/>
              </a:tabLst>
              <a:defRPr kumimoji="1" sz="1600" kern="1200">
                <a:solidFill>
                  <a:schemeClr val="tx1"/>
                </a:solidFill>
                <a:latin typeface="+mn-lt"/>
                <a:ea typeface="+mn-ea"/>
                <a:cs typeface="+mn-cs"/>
              </a:defRPr>
            </a:lvl1pPr>
            <a:lvl2pPr marL="1778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2pPr>
            <a:lvl3pPr marL="3556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3pPr>
            <a:lvl4pPr marL="539750" indent="-184150"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4pPr>
            <a:lvl5pPr marL="719138" indent="-179388"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342900" indent="-342900">
              <a:lnSpc>
                <a:spcPct val="100000"/>
              </a:lnSpc>
              <a:buFont typeface="+mj-lt"/>
              <a:buAutoNum type="arabicPeriod" startAt="3"/>
            </a:pPr>
            <a:r>
              <a:rPr lang="en-US" dirty="0"/>
              <a:t>Configure SPI module</a:t>
            </a:r>
          </a:p>
          <a:p>
            <a:pPr>
              <a:lnSpc>
                <a:spcPct val="100000"/>
              </a:lnSpc>
            </a:pPr>
            <a:r>
              <a:rPr lang="en-US" dirty="0"/>
              <a:t>Click on </a:t>
            </a:r>
            <a:r>
              <a:rPr lang="en-US" dirty="0" err="1"/>
              <a:t>r_sci_spi</a:t>
            </a:r>
            <a:r>
              <a:rPr lang="en-US" dirty="0"/>
              <a:t>, configure “Property -&gt; Module -&gt; Name” to g_MAX31722</a:t>
            </a:r>
          </a:p>
          <a:p>
            <a:pPr>
              <a:lnSpc>
                <a:spcPct val="100000"/>
              </a:lnSpc>
            </a:pPr>
            <a:r>
              <a:rPr lang="en-US" dirty="0"/>
              <a:t>“Property -&gt; Module -&gt; Clock Phase” to “Data sampling on even edge, data variation on odd edge”</a:t>
            </a:r>
          </a:p>
          <a:p>
            <a:pPr>
              <a:lnSpc>
                <a:spcPct val="100000"/>
              </a:lnSpc>
            </a:pPr>
            <a:r>
              <a:rPr lang="en-US" dirty="0"/>
              <a:t>Add callback function, Property -&gt; Module -&gt; Callback” to MAX31722_sensor_callback</a:t>
            </a:r>
          </a:p>
          <a:p>
            <a:pPr>
              <a:lnSpc>
                <a:spcPct val="100000"/>
              </a:lnSpc>
            </a:pPr>
            <a:r>
              <a:rPr lang="en-US" dirty="0"/>
              <a:t>“Property -&gt; Module -&gt; Bitrate” to 50000</a:t>
            </a:r>
          </a:p>
          <a:p>
            <a:pPr marL="0" indent="0">
              <a:lnSpc>
                <a:spcPct val="100000"/>
              </a:lnSpc>
              <a:buNone/>
            </a:pPr>
            <a:r>
              <a:rPr lang="en-US" dirty="0"/>
              <a:t> </a:t>
            </a:r>
          </a:p>
        </p:txBody>
      </p:sp>
      <p:pic>
        <p:nvPicPr>
          <p:cNvPr id="15" name="Picture 14">
            <a:extLst>
              <a:ext uri="{FF2B5EF4-FFF2-40B4-BE49-F238E27FC236}">
                <a16:creationId xmlns:a16="http://schemas.microsoft.com/office/drawing/2014/main" id="{3C49377F-D264-4671-86E9-5E3EB5A661DD}"/>
              </a:ext>
            </a:extLst>
          </p:cNvPr>
          <p:cNvPicPr>
            <a:picLocks noChangeAspect="1"/>
          </p:cNvPicPr>
          <p:nvPr/>
        </p:nvPicPr>
        <p:blipFill>
          <a:blip r:embed="rId3"/>
          <a:stretch>
            <a:fillRect/>
          </a:stretch>
        </p:blipFill>
        <p:spPr>
          <a:xfrm>
            <a:off x="5237825" y="3115548"/>
            <a:ext cx="5431071" cy="3064003"/>
          </a:xfrm>
          <a:prstGeom prst="rect">
            <a:avLst/>
          </a:prstGeom>
        </p:spPr>
      </p:pic>
    </p:spTree>
    <p:extLst>
      <p:ext uri="{BB962C8B-B14F-4D97-AF65-F5344CB8AC3E}">
        <p14:creationId xmlns:p14="http://schemas.microsoft.com/office/powerpoint/2010/main" val="32450149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4D74-FAF8-49FC-BE70-50B09C39FB42}"/>
              </a:ext>
            </a:extLst>
          </p:cNvPr>
          <p:cNvSpPr>
            <a:spLocks noGrp="1"/>
          </p:cNvSpPr>
          <p:nvPr>
            <p:ph type="title"/>
          </p:nvPr>
        </p:nvSpPr>
        <p:spPr>
          <a:xfrm>
            <a:off x="467999" y="332539"/>
            <a:ext cx="11244575" cy="720197"/>
          </a:xfrm>
        </p:spPr>
        <p:txBody>
          <a:bodyPr/>
          <a:lstStyle/>
          <a:p>
            <a:r>
              <a:rPr kumimoji="1" lang="en-US" dirty="0"/>
              <a:t>Demo and Hands on</a:t>
            </a:r>
            <a:br>
              <a:rPr kumimoji="1" lang="en-US" dirty="0"/>
            </a:br>
            <a:r>
              <a:rPr kumimoji="1" lang="en-US" sz="2000" dirty="0"/>
              <a:t>Read Data from external </a:t>
            </a:r>
            <a:r>
              <a:rPr lang="en-US" sz="2000" dirty="0"/>
              <a:t>SENSOR using SPI (MAX31722)</a:t>
            </a:r>
            <a:endParaRPr lang="en-US" dirty="0"/>
          </a:p>
        </p:txBody>
      </p:sp>
      <p:sp>
        <p:nvSpPr>
          <p:cNvPr id="10" name="Content Placeholder 2">
            <a:extLst>
              <a:ext uri="{FF2B5EF4-FFF2-40B4-BE49-F238E27FC236}">
                <a16:creationId xmlns:a16="http://schemas.microsoft.com/office/drawing/2014/main" id="{0BACC5F2-0A9A-4A86-9096-FDFF9106894F}"/>
              </a:ext>
            </a:extLst>
          </p:cNvPr>
          <p:cNvSpPr txBox="1">
            <a:spLocks/>
          </p:cNvSpPr>
          <p:nvPr/>
        </p:nvSpPr>
        <p:spPr>
          <a:xfrm>
            <a:off x="468000" y="1357880"/>
            <a:ext cx="11244574" cy="2047227"/>
          </a:xfrm>
          <a:prstGeom prst="rect">
            <a:avLst/>
          </a:prstGeom>
          <a:ln>
            <a:noFill/>
          </a:ln>
        </p:spPr>
        <p:txBody>
          <a:bodyPr vert="horz" wrap="square" lIns="0" tIns="0" rIns="0" bIns="0" rtlCol="0">
            <a:spAutoFit/>
          </a:bodyPr>
          <a:lstStyle>
            <a:lvl1pPr marL="177800" indent="-177800" algn="l" defTabSz="914400" rtl="0" eaLnBrk="1" latinLnBrk="0" hangingPunct="1">
              <a:lnSpc>
                <a:spcPct val="120000"/>
              </a:lnSpc>
              <a:spcBef>
                <a:spcPts val="0"/>
              </a:spcBef>
              <a:spcAft>
                <a:spcPts val="1800"/>
              </a:spcAft>
              <a:buClr>
                <a:schemeClr val="tx2"/>
              </a:buClr>
              <a:buFont typeface="Wingdings" panose="05000000000000000000" pitchFamily="2" charset="2"/>
              <a:buChar char="§"/>
              <a:tabLst>
                <a:tab pos="7177088" algn="r"/>
              </a:tabLst>
              <a:defRPr kumimoji="1" sz="1600" kern="1200">
                <a:solidFill>
                  <a:schemeClr val="tx1"/>
                </a:solidFill>
                <a:latin typeface="+mn-lt"/>
                <a:ea typeface="+mn-ea"/>
                <a:cs typeface="+mn-cs"/>
              </a:defRPr>
            </a:lvl1pPr>
            <a:lvl2pPr marL="1778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2pPr>
            <a:lvl3pPr marL="3556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3pPr>
            <a:lvl4pPr marL="539750" indent="-184150"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4pPr>
            <a:lvl5pPr marL="719138" indent="-179388"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342900" indent="-342900">
              <a:lnSpc>
                <a:spcPct val="100000"/>
              </a:lnSpc>
              <a:buFont typeface="+mj-lt"/>
              <a:buAutoNum type="arabicPeriod" startAt="4"/>
            </a:pPr>
            <a:r>
              <a:rPr lang="en-US" dirty="0"/>
              <a:t>Configure pin for SPI communication, switch to tab “Pins”.</a:t>
            </a:r>
          </a:p>
          <a:p>
            <a:pPr>
              <a:lnSpc>
                <a:spcPct val="100000"/>
              </a:lnSpc>
            </a:pPr>
            <a:r>
              <a:rPr lang="en-US" dirty="0"/>
              <a:t>“Peripherals -&gt; </a:t>
            </a:r>
            <a:r>
              <a:rPr lang="en-US" dirty="0" err="1"/>
              <a:t>Connectivity:SPI</a:t>
            </a:r>
            <a:r>
              <a:rPr lang="en-US" dirty="0"/>
              <a:t> -&gt; SPI1”, Configure Operation Mode to “Disabled”</a:t>
            </a:r>
          </a:p>
          <a:p>
            <a:pPr>
              <a:lnSpc>
                <a:spcPct val="100000"/>
              </a:lnSpc>
            </a:pPr>
            <a:r>
              <a:rPr lang="en-US" dirty="0"/>
              <a:t>Choose “Peripherals -&gt; </a:t>
            </a:r>
            <a:r>
              <a:rPr lang="en-US" dirty="0" err="1"/>
              <a:t>Connectivity:SCI</a:t>
            </a:r>
            <a:r>
              <a:rPr lang="en-US" dirty="0"/>
              <a:t> -&gt; SCI0” , Configure Operation Mode to “Simple SPI” and change to use Port 4</a:t>
            </a:r>
          </a:p>
          <a:p>
            <a:pPr>
              <a:lnSpc>
                <a:spcPct val="100000"/>
              </a:lnSpc>
            </a:pPr>
            <a:r>
              <a:rPr lang="en-US" dirty="0"/>
              <a:t>Choose “Ports -&gt; P4 -&gt; P413” Configure Module to “Output mode (Initial Low)”</a:t>
            </a:r>
          </a:p>
          <a:p>
            <a:pPr marL="0" indent="0">
              <a:lnSpc>
                <a:spcPct val="50000"/>
              </a:lnSpc>
              <a:buNone/>
            </a:pPr>
            <a:endParaRPr lang="en-US" dirty="0"/>
          </a:p>
        </p:txBody>
      </p:sp>
      <p:pic>
        <p:nvPicPr>
          <p:cNvPr id="5" name="Picture 4">
            <a:extLst>
              <a:ext uri="{FF2B5EF4-FFF2-40B4-BE49-F238E27FC236}">
                <a16:creationId xmlns:a16="http://schemas.microsoft.com/office/drawing/2014/main" id="{9FCCBB0E-46E7-42FC-85F1-FE6B4E44F0B2}"/>
              </a:ext>
            </a:extLst>
          </p:cNvPr>
          <p:cNvPicPr>
            <a:picLocks noChangeAspect="1"/>
          </p:cNvPicPr>
          <p:nvPr/>
        </p:nvPicPr>
        <p:blipFill rotWithShape="1">
          <a:blip r:embed="rId3"/>
          <a:srcRect r="41628"/>
          <a:stretch/>
        </p:blipFill>
        <p:spPr>
          <a:xfrm>
            <a:off x="1115395" y="3207101"/>
            <a:ext cx="4548560" cy="3020833"/>
          </a:xfrm>
          <a:prstGeom prst="rect">
            <a:avLst/>
          </a:prstGeom>
        </p:spPr>
      </p:pic>
      <p:pic>
        <p:nvPicPr>
          <p:cNvPr id="9" name="Picture 8">
            <a:extLst>
              <a:ext uri="{FF2B5EF4-FFF2-40B4-BE49-F238E27FC236}">
                <a16:creationId xmlns:a16="http://schemas.microsoft.com/office/drawing/2014/main" id="{283EAF40-BE4A-4A0A-A916-AB9F3EC32D50}"/>
              </a:ext>
            </a:extLst>
          </p:cNvPr>
          <p:cNvPicPr>
            <a:picLocks noChangeAspect="1"/>
          </p:cNvPicPr>
          <p:nvPr/>
        </p:nvPicPr>
        <p:blipFill>
          <a:blip r:embed="rId4"/>
          <a:stretch>
            <a:fillRect/>
          </a:stretch>
        </p:blipFill>
        <p:spPr>
          <a:xfrm>
            <a:off x="6528046" y="3207100"/>
            <a:ext cx="4808738" cy="3041337"/>
          </a:xfrm>
          <a:prstGeom prst="rect">
            <a:avLst/>
          </a:prstGeom>
        </p:spPr>
      </p:pic>
    </p:spTree>
    <p:extLst>
      <p:ext uri="{BB962C8B-B14F-4D97-AF65-F5344CB8AC3E}">
        <p14:creationId xmlns:p14="http://schemas.microsoft.com/office/powerpoint/2010/main" val="32817372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34D74-FAF8-49FC-BE70-50B09C39FB42}"/>
              </a:ext>
            </a:extLst>
          </p:cNvPr>
          <p:cNvSpPr>
            <a:spLocks noGrp="1"/>
          </p:cNvSpPr>
          <p:nvPr>
            <p:ph type="title"/>
          </p:nvPr>
        </p:nvSpPr>
        <p:spPr>
          <a:xfrm>
            <a:off x="467999" y="332539"/>
            <a:ext cx="11244575" cy="720197"/>
          </a:xfrm>
        </p:spPr>
        <p:txBody>
          <a:bodyPr/>
          <a:lstStyle/>
          <a:p>
            <a:r>
              <a:rPr kumimoji="1" lang="en-US" dirty="0"/>
              <a:t>Demo and Hands on</a:t>
            </a:r>
            <a:br>
              <a:rPr kumimoji="1" lang="en-US" dirty="0"/>
            </a:br>
            <a:r>
              <a:rPr kumimoji="1" lang="en-US" sz="2000" dirty="0"/>
              <a:t>Read Data from external </a:t>
            </a:r>
            <a:r>
              <a:rPr lang="en-US" sz="2000" dirty="0"/>
              <a:t>SENSOR using SPI (MAX31722)</a:t>
            </a:r>
            <a:endParaRPr lang="en-US" dirty="0"/>
          </a:p>
        </p:txBody>
      </p:sp>
      <p:sp>
        <p:nvSpPr>
          <p:cNvPr id="10" name="Content Placeholder 2">
            <a:extLst>
              <a:ext uri="{FF2B5EF4-FFF2-40B4-BE49-F238E27FC236}">
                <a16:creationId xmlns:a16="http://schemas.microsoft.com/office/drawing/2014/main" id="{0BACC5F2-0A9A-4A86-9096-FDFF9106894F}"/>
              </a:ext>
            </a:extLst>
          </p:cNvPr>
          <p:cNvSpPr txBox="1">
            <a:spLocks/>
          </p:cNvSpPr>
          <p:nvPr/>
        </p:nvSpPr>
        <p:spPr>
          <a:xfrm>
            <a:off x="468000" y="1357880"/>
            <a:ext cx="11244574" cy="3478388"/>
          </a:xfrm>
          <a:prstGeom prst="rect">
            <a:avLst/>
          </a:prstGeom>
          <a:ln>
            <a:noFill/>
          </a:ln>
        </p:spPr>
        <p:txBody>
          <a:bodyPr vert="horz" wrap="square" lIns="0" tIns="0" rIns="0" bIns="0" rtlCol="0">
            <a:spAutoFit/>
          </a:bodyPr>
          <a:lstStyle>
            <a:lvl1pPr marL="177800" indent="-177800" algn="l" defTabSz="914400" rtl="0" eaLnBrk="1" latinLnBrk="0" hangingPunct="1">
              <a:lnSpc>
                <a:spcPct val="120000"/>
              </a:lnSpc>
              <a:spcBef>
                <a:spcPts val="0"/>
              </a:spcBef>
              <a:spcAft>
                <a:spcPts val="1800"/>
              </a:spcAft>
              <a:buClr>
                <a:schemeClr val="tx2"/>
              </a:buClr>
              <a:buFont typeface="Wingdings" panose="05000000000000000000" pitchFamily="2" charset="2"/>
              <a:buChar char="§"/>
              <a:tabLst>
                <a:tab pos="7177088" algn="r"/>
              </a:tabLst>
              <a:defRPr kumimoji="1" sz="1600" kern="1200">
                <a:solidFill>
                  <a:schemeClr val="tx1"/>
                </a:solidFill>
                <a:latin typeface="+mn-lt"/>
                <a:ea typeface="+mn-ea"/>
                <a:cs typeface="+mn-cs"/>
              </a:defRPr>
            </a:lvl1pPr>
            <a:lvl2pPr marL="1778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2pPr>
            <a:lvl3pPr marL="3556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3pPr>
            <a:lvl4pPr marL="539750" indent="-184150"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4pPr>
            <a:lvl5pPr marL="719138" indent="-179388"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342900" indent="-342900">
              <a:lnSpc>
                <a:spcPct val="100000"/>
              </a:lnSpc>
              <a:buFont typeface="+mj-lt"/>
              <a:buAutoNum type="arabicPeriod" startAt="5"/>
            </a:pPr>
            <a:r>
              <a:rPr lang="en-US" dirty="0"/>
              <a:t>Steps for coding in </a:t>
            </a:r>
            <a:r>
              <a:rPr lang="en-US" dirty="0" err="1"/>
              <a:t>hal_entry.c</a:t>
            </a:r>
            <a:r>
              <a:rPr lang="en-US" dirty="0"/>
              <a:t>: </a:t>
            </a:r>
          </a:p>
          <a:p>
            <a:pPr>
              <a:lnSpc>
                <a:spcPct val="100000"/>
              </a:lnSpc>
            </a:pPr>
            <a:r>
              <a:rPr lang="en-US" dirty="0" err="1"/>
              <a:t>Intialize</a:t>
            </a:r>
            <a:r>
              <a:rPr lang="en-US" dirty="0"/>
              <a:t> SCI SPI module</a:t>
            </a:r>
          </a:p>
          <a:p>
            <a:pPr>
              <a:lnSpc>
                <a:spcPct val="100000"/>
              </a:lnSpc>
            </a:pPr>
            <a:r>
              <a:rPr lang="en-US" dirty="0"/>
              <a:t>Create Slave select assert and </a:t>
            </a:r>
            <a:r>
              <a:rPr lang="en-US" dirty="0" err="1"/>
              <a:t>deassert</a:t>
            </a:r>
            <a:r>
              <a:rPr lang="en-US" dirty="0"/>
              <a:t> macro.</a:t>
            </a:r>
          </a:p>
          <a:p>
            <a:pPr>
              <a:lnSpc>
                <a:spcPct val="100000"/>
              </a:lnSpc>
            </a:pPr>
            <a:r>
              <a:rPr lang="en-US" dirty="0"/>
              <a:t>Create callback function for </a:t>
            </a:r>
            <a:r>
              <a:rPr lang="en-US" sz="1600" dirty="0"/>
              <a:t>MAX31722</a:t>
            </a:r>
            <a:r>
              <a:rPr lang="en-US" dirty="0"/>
              <a:t> SCI SPI instance.</a:t>
            </a:r>
          </a:p>
          <a:p>
            <a:pPr>
              <a:lnSpc>
                <a:spcPct val="100000"/>
              </a:lnSpc>
            </a:pPr>
            <a:r>
              <a:rPr lang="en-US" dirty="0"/>
              <a:t>Configure </a:t>
            </a:r>
            <a:r>
              <a:rPr lang="en-US" dirty="0" err="1"/>
              <a:t>sensore</a:t>
            </a:r>
            <a:r>
              <a:rPr lang="en-US" dirty="0"/>
              <a:t> using SCI SPI Write API</a:t>
            </a:r>
          </a:p>
          <a:p>
            <a:pPr>
              <a:lnSpc>
                <a:spcPct val="100000"/>
              </a:lnSpc>
            </a:pPr>
            <a:r>
              <a:rPr lang="en-US" dirty="0"/>
              <a:t>Read sensor data using SCI SPI Write Read API</a:t>
            </a:r>
          </a:p>
          <a:p>
            <a:pPr>
              <a:lnSpc>
                <a:spcPct val="100000"/>
              </a:lnSpc>
            </a:pPr>
            <a:endParaRPr lang="en-US" dirty="0"/>
          </a:p>
          <a:p>
            <a:pPr marL="0" indent="0">
              <a:lnSpc>
                <a:spcPct val="50000"/>
              </a:lnSpc>
              <a:buNone/>
            </a:pPr>
            <a:endParaRPr lang="en-US" dirty="0"/>
          </a:p>
        </p:txBody>
      </p:sp>
      <p:pic>
        <p:nvPicPr>
          <p:cNvPr id="5" name="Picture 4">
            <a:extLst>
              <a:ext uri="{FF2B5EF4-FFF2-40B4-BE49-F238E27FC236}">
                <a16:creationId xmlns:a16="http://schemas.microsoft.com/office/drawing/2014/main" id="{0BC15473-DB47-40F5-8036-3EC4AB6E93D9}"/>
              </a:ext>
            </a:extLst>
          </p:cNvPr>
          <p:cNvPicPr>
            <a:picLocks noChangeAspect="1"/>
          </p:cNvPicPr>
          <p:nvPr/>
        </p:nvPicPr>
        <p:blipFill>
          <a:blip r:embed="rId3"/>
          <a:stretch>
            <a:fillRect/>
          </a:stretch>
        </p:blipFill>
        <p:spPr>
          <a:xfrm>
            <a:off x="5968943" y="3707616"/>
            <a:ext cx="4202006" cy="2339375"/>
          </a:xfrm>
          <a:prstGeom prst="rect">
            <a:avLst/>
          </a:prstGeom>
        </p:spPr>
      </p:pic>
    </p:spTree>
    <p:extLst>
      <p:ext uri="{BB962C8B-B14F-4D97-AF65-F5344CB8AC3E}">
        <p14:creationId xmlns:p14="http://schemas.microsoft.com/office/powerpoint/2010/main" val="195597675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プレースホルダー 5" descr="屋外, ストリート, 交通, 光 が含まれている画像&#10;&#10;自動的に生成された説明">
            <a:extLst>
              <a:ext uri="{FF2B5EF4-FFF2-40B4-BE49-F238E27FC236}">
                <a16:creationId xmlns:a16="http://schemas.microsoft.com/office/drawing/2014/main" id="{D0BF8220-5A76-469F-A721-16287097CB57}"/>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4296" b="4296"/>
          <a:stretch>
            <a:fillRect/>
          </a:stretch>
        </p:blipFill>
        <p:spPr/>
      </p:pic>
      <p:sp>
        <p:nvSpPr>
          <p:cNvPr id="3" name="テキスト プレースホルダー 2">
            <a:extLst>
              <a:ext uri="{FF2B5EF4-FFF2-40B4-BE49-F238E27FC236}">
                <a16:creationId xmlns:a16="http://schemas.microsoft.com/office/drawing/2014/main" id="{39AE6B75-404A-4668-9B1C-C01856604112}"/>
              </a:ext>
            </a:extLst>
          </p:cNvPr>
          <p:cNvSpPr>
            <a:spLocks noGrp="1"/>
          </p:cNvSpPr>
          <p:nvPr>
            <p:ph type="body" sz="quarter" idx="11"/>
          </p:nvPr>
        </p:nvSpPr>
        <p:spPr>
          <a:xfrm>
            <a:off x="468000" y="1080000"/>
            <a:ext cx="7920000" cy="964065"/>
          </a:xfrm>
        </p:spPr>
        <p:txBody>
          <a:bodyPr/>
          <a:lstStyle/>
          <a:p>
            <a:r>
              <a:rPr kumimoji="1" lang="en-US" altLang="ja-JP" cap="all" dirty="0"/>
              <a:t>Q&amp;A Session</a:t>
            </a:r>
          </a:p>
        </p:txBody>
      </p:sp>
    </p:spTree>
    <p:extLst>
      <p:ext uri="{BB962C8B-B14F-4D97-AF65-F5344CB8AC3E}">
        <p14:creationId xmlns:p14="http://schemas.microsoft.com/office/powerpoint/2010/main" val="27481072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Qr code&#10;&#10;Description automatically generated">
            <a:extLst>
              <a:ext uri="{FF2B5EF4-FFF2-40B4-BE49-F238E27FC236}">
                <a16:creationId xmlns:a16="http://schemas.microsoft.com/office/drawing/2014/main" id="{DC9E2034-4A4B-45FD-98D9-9FA71258BC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858" y="2203733"/>
            <a:ext cx="3373814" cy="3373814"/>
          </a:xfrm>
          <a:prstGeom prst="rect">
            <a:avLst/>
          </a:prstGeom>
        </p:spPr>
      </p:pic>
      <p:sp>
        <p:nvSpPr>
          <p:cNvPr id="6" name="TextBox 5">
            <a:extLst>
              <a:ext uri="{FF2B5EF4-FFF2-40B4-BE49-F238E27FC236}">
                <a16:creationId xmlns:a16="http://schemas.microsoft.com/office/drawing/2014/main" id="{B2F53219-A11D-4D8C-BD76-806887E0629D}"/>
              </a:ext>
            </a:extLst>
          </p:cNvPr>
          <p:cNvSpPr txBox="1"/>
          <p:nvPr/>
        </p:nvSpPr>
        <p:spPr>
          <a:xfrm>
            <a:off x="3568672" y="3413586"/>
            <a:ext cx="8057569" cy="954107"/>
          </a:xfrm>
          <a:prstGeom prst="rect">
            <a:avLst/>
          </a:prstGeom>
          <a:noFill/>
        </p:spPr>
        <p:txBody>
          <a:bodyPr wrap="square" rtlCol="0">
            <a:spAutoFit/>
          </a:bodyPr>
          <a:lstStyle/>
          <a:p>
            <a:pPr algn="ctr"/>
            <a:r>
              <a:rPr lang="en-US" sz="2800" dirty="0">
                <a:solidFill>
                  <a:srgbClr val="0070C0"/>
                </a:solidFill>
              </a:rPr>
              <a:t>We are welcome to receive all your feedbacks about CK-RA6M5 and workshop</a:t>
            </a:r>
          </a:p>
        </p:txBody>
      </p:sp>
      <p:sp>
        <p:nvSpPr>
          <p:cNvPr id="9" name="TextBox 8">
            <a:extLst>
              <a:ext uri="{FF2B5EF4-FFF2-40B4-BE49-F238E27FC236}">
                <a16:creationId xmlns:a16="http://schemas.microsoft.com/office/drawing/2014/main" id="{8316D426-5A67-47F6-A4DA-FA818BC0C990}"/>
              </a:ext>
            </a:extLst>
          </p:cNvPr>
          <p:cNvSpPr txBox="1"/>
          <p:nvPr/>
        </p:nvSpPr>
        <p:spPr>
          <a:xfrm>
            <a:off x="774929" y="5574615"/>
            <a:ext cx="1928733" cy="369332"/>
          </a:xfrm>
          <a:prstGeom prst="rect">
            <a:avLst/>
          </a:prstGeom>
          <a:noFill/>
        </p:spPr>
        <p:txBody>
          <a:bodyPr wrap="none" rtlCol="0">
            <a:spAutoFit/>
          </a:bodyPr>
          <a:lstStyle/>
          <a:p>
            <a:r>
              <a:rPr lang="en-US" b="1" dirty="0"/>
              <a:t>Please Scan me</a:t>
            </a:r>
          </a:p>
        </p:txBody>
      </p:sp>
      <p:sp>
        <p:nvSpPr>
          <p:cNvPr id="12" name="TextBox 11">
            <a:extLst>
              <a:ext uri="{FF2B5EF4-FFF2-40B4-BE49-F238E27FC236}">
                <a16:creationId xmlns:a16="http://schemas.microsoft.com/office/drawing/2014/main" id="{ABEB9DD6-C870-48C8-BE3C-07196E84BD44}"/>
              </a:ext>
            </a:extLst>
          </p:cNvPr>
          <p:cNvSpPr txBox="1"/>
          <p:nvPr/>
        </p:nvSpPr>
        <p:spPr>
          <a:xfrm>
            <a:off x="194858" y="637004"/>
            <a:ext cx="5810565" cy="1200329"/>
          </a:xfrm>
          <a:prstGeom prst="rect">
            <a:avLst/>
          </a:prstGeom>
          <a:noFill/>
        </p:spPr>
        <p:txBody>
          <a:bodyPr wrap="none" rtlCol="0">
            <a:spAutoFit/>
          </a:bodyPr>
          <a:lstStyle/>
          <a:p>
            <a:r>
              <a:rPr lang="en-US" sz="7200" dirty="0">
                <a:solidFill>
                  <a:srgbClr val="0070C0"/>
                </a:solidFill>
              </a:rPr>
              <a:t>THANK YOU!</a:t>
            </a:r>
          </a:p>
        </p:txBody>
      </p:sp>
    </p:spTree>
    <p:extLst>
      <p:ext uri="{BB962C8B-B14F-4D97-AF65-F5344CB8AC3E}">
        <p14:creationId xmlns:p14="http://schemas.microsoft.com/office/powerpoint/2010/main" val="8254025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Renesas Template 2022 - EN Confidential">
  <a:themeElements>
    <a:clrScheme name="Renesas_colors">
      <a:dk1>
        <a:srgbClr val="3C3C3B"/>
      </a:dk1>
      <a:lt1>
        <a:sysClr val="window" lastClr="FFFFFF"/>
      </a:lt1>
      <a:dk2>
        <a:srgbClr val="06418C"/>
      </a:dk2>
      <a:lt2>
        <a:srgbClr val="F2F2F2"/>
      </a:lt2>
      <a:accent1>
        <a:srgbClr val="4471A9"/>
      </a:accent1>
      <a:accent2>
        <a:srgbClr val="D70000"/>
      </a:accent2>
      <a:accent3>
        <a:srgbClr val="FFC800"/>
      </a:accent3>
      <a:accent4>
        <a:srgbClr val="669933"/>
      </a:accent4>
      <a:accent5>
        <a:srgbClr val="993399"/>
      </a:accent5>
      <a:accent6>
        <a:srgbClr val="9D9D9D"/>
      </a:accent6>
      <a:hlink>
        <a:srgbClr val="06418C"/>
      </a:hlink>
      <a:folHlink>
        <a:srgbClr val="993399"/>
      </a:folHlink>
    </a:clrScheme>
    <a:fontScheme name="ユーザー定義 1">
      <a:majorFont>
        <a:latin typeface="Arial Narrow"/>
        <a:ea typeface="メイリオ"/>
        <a:cs typeface=""/>
      </a:majorFont>
      <a:minorFont>
        <a:latin typeface="Arial"/>
        <a:ea typeface="メイリオ"/>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EN_conf_2023_Renesas_PPTtemp.potx  -  Read-Only" id="{1E849C24-1FFE-4751-A2D7-5F8D63792203}" vid="{952D756B-EAB9-4DBF-8B2C-1E21705BE2B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ài liệu" ma:contentTypeID="0x010100CA6F1F5FB7F81E41B1FAED3248C47928" ma:contentTypeVersion="0" ma:contentTypeDescription="Tạo tài liệu mới." ma:contentTypeScope="" ma:versionID="dc27549af8498d726ad5b3a9ec9ee192">
  <xsd:schema xmlns:xsd="http://www.w3.org/2001/XMLSchema" xmlns:xs="http://www.w3.org/2001/XMLSchema" xmlns:p="http://schemas.microsoft.com/office/2006/metadata/properties" targetNamespace="http://schemas.microsoft.com/office/2006/metadata/properties" ma:root="true" ma:fieldsID="d8b2229d18018e26b1b9aa82ff150246">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E412E55-B568-4319-BC8D-7F1A71805C63}"/>
</file>

<file path=customXml/itemProps2.xml><?xml version="1.0" encoding="utf-8"?>
<ds:datastoreItem xmlns:ds="http://schemas.openxmlformats.org/officeDocument/2006/customXml" ds:itemID="{9C88B4FA-B366-415F-9E24-50BBBC1B9809}"/>
</file>

<file path=customXml/itemProps3.xml><?xml version="1.0" encoding="utf-8"?>
<ds:datastoreItem xmlns:ds="http://schemas.openxmlformats.org/officeDocument/2006/customXml" ds:itemID="{94725402-F42D-435A-92AE-E78D6D0D9232}"/>
</file>

<file path=docProps/app.xml><?xml version="1.0" encoding="utf-8"?>
<Properties xmlns="http://schemas.openxmlformats.org/officeDocument/2006/extended-properties" xmlns:vt="http://schemas.openxmlformats.org/officeDocument/2006/docPropsVTypes">
  <TotalTime>14634</TotalTime>
  <Words>4173</Words>
  <Application>Microsoft Office PowerPoint</Application>
  <PresentationFormat>Widescreen</PresentationFormat>
  <Paragraphs>445</Paragraphs>
  <Slides>100</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100</vt:i4>
      </vt:variant>
    </vt:vector>
  </HeadingPairs>
  <TitlesOfParts>
    <vt:vector size="107" baseType="lpstr">
      <vt:lpstr>Arial</vt:lpstr>
      <vt:lpstr>Arial Narrow</vt:lpstr>
      <vt:lpstr>Calibri</vt:lpstr>
      <vt:lpstr>Segoe UI</vt:lpstr>
      <vt:lpstr>Symbol</vt:lpstr>
      <vt:lpstr>Wingdings</vt:lpstr>
      <vt:lpstr>Renesas Template 2022 - EN Confidential</vt:lpstr>
      <vt:lpstr>PowerPoint Presentation</vt:lpstr>
      <vt:lpstr>Agenda</vt:lpstr>
      <vt:lpstr>Introduction RA6M5 Cloud Kit RA series and application Examples</vt:lpstr>
      <vt:lpstr>Introduction RA6M5 Cloud Kit Renesas RA Microcontroller Kits</vt:lpstr>
      <vt:lpstr>Introduction RA6M5 Cloud Kit CK-RA6M5</vt:lpstr>
      <vt:lpstr>Introduction RA6M5 Cloud Kit CK-RA6M5</vt:lpstr>
      <vt:lpstr>Introduction RA6M5 Cloud Kit CK-RA6M5</vt:lpstr>
      <vt:lpstr>PowerPoint Presentation</vt:lpstr>
      <vt:lpstr>Development environment Flexible software package (FSP) - Introduction</vt:lpstr>
      <vt:lpstr>Development environment Flexible software package (FSP) – Common terminology</vt:lpstr>
      <vt:lpstr>Development environment Flexible software package (FSP) – Common terminology</vt:lpstr>
      <vt:lpstr>Development environment Flexible software package (FSP)</vt:lpstr>
      <vt:lpstr>Development environment Flexible software package (FSP)</vt:lpstr>
      <vt:lpstr>Development environment Flexible software package (FSP)</vt:lpstr>
      <vt:lpstr>Development environment Flexible software package (FSP)</vt:lpstr>
      <vt:lpstr>Development environment How to install</vt:lpstr>
      <vt:lpstr>Development environment How to install</vt:lpstr>
      <vt:lpstr>Development environment How to update FSP version with existing e2studio</vt:lpstr>
      <vt:lpstr>PowerPoint Presentation</vt:lpstr>
      <vt:lpstr>Demo and HandS-on</vt:lpstr>
      <vt:lpstr>Demo and HandS-on</vt:lpstr>
      <vt:lpstr>List of Current cloud Applications</vt:lpstr>
      <vt:lpstr>PowerPoint Presentation</vt:lpstr>
      <vt:lpstr>Connecting and Powering Up the CK-RA6M5 Board</vt:lpstr>
      <vt:lpstr>A. J22 is set to link pins 2-3</vt:lpstr>
      <vt:lpstr>B. J21 link is closed</vt:lpstr>
      <vt:lpstr>C. J16 Link is open</vt:lpstr>
      <vt:lpstr>Power LED (LED6) on the CK-RA6M5 board lights up white</vt:lpstr>
      <vt:lpstr>Download Ethernet application of CK-RA6M5</vt:lpstr>
      <vt:lpstr>Import Ethernet application of CK-RA6M5</vt:lpstr>
      <vt:lpstr>Confirm FSP version</vt:lpstr>
      <vt:lpstr>build and debug to board</vt:lpstr>
      <vt:lpstr>build and debug to board</vt:lpstr>
      <vt:lpstr>Running Example Project (1/5)</vt:lpstr>
      <vt:lpstr>Running Example Project (2/5)</vt:lpstr>
      <vt:lpstr>Running Example Project (3/5)</vt:lpstr>
      <vt:lpstr>Running Example Project (4/5)</vt:lpstr>
      <vt:lpstr>Running Example Project (5/5)</vt:lpstr>
      <vt:lpstr>PowerPoint Presentation</vt:lpstr>
      <vt:lpstr>Cloud Kit Registration and Access to Dashboard (1/8)</vt:lpstr>
      <vt:lpstr>Cloud Kit Registration and Access to Dashboard (2/8)</vt:lpstr>
      <vt:lpstr>Cloud Kit Registration and Access to Dashboard (3/8)</vt:lpstr>
      <vt:lpstr>Cloud Kit Registration and Access to Dashboard (4/8)</vt:lpstr>
      <vt:lpstr>Cloud Kit Registration and Access to Dashboard (5/8)</vt:lpstr>
      <vt:lpstr>Cloud Kit Registration and Access to Dashboard (6/8)</vt:lpstr>
      <vt:lpstr>Cloud Kit Registration and Access to Dashboard (7/8)</vt:lpstr>
      <vt:lpstr>Cloud Kit Registration and Access to Dashboard (8/8)</vt:lpstr>
      <vt:lpstr>PowerPoint Presentation</vt:lpstr>
      <vt:lpstr>Setup certificate (1/11)</vt:lpstr>
      <vt:lpstr>Setup certificate (2/11)</vt:lpstr>
      <vt:lpstr>Setup certificate (3/11)</vt:lpstr>
      <vt:lpstr>Setup certificate (4/11)</vt:lpstr>
      <vt:lpstr>Setup certificate (5/11)</vt:lpstr>
      <vt:lpstr>Setup certificate (6/11)</vt:lpstr>
      <vt:lpstr>Setup certificate (7/11)</vt:lpstr>
      <vt:lpstr>Setup certificate (8/11)</vt:lpstr>
      <vt:lpstr>Setup certificate (9/11)</vt:lpstr>
      <vt:lpstr>Setup certificate (10/11)</vt:lpstr>
      <vt:lpstr>Setup certificate (11/11)</vt:lpstr>
      <vt:lpstr>PowerPoint Presentation</vt:lpstr>
      <vt:lpstr>Start AWS + Ethernet application</vt:lpstr>
      <vt:lpstr>PowerPoint Presentation</vt:lpstr>
      <vt:lpstr>Demo and HandS-on</vt:lpstr>
      <vt:lpstr>Demo and Hands on Blinky demo</vt:lpstr>
      <vt:lpstr>Demo and Hands on Blinky demo</vt:lpstr>
      <vt:lpstr>Demo and Hands on Blinky demo</vt:lpstr>
      <vt:lpstr>Demo and Hands on Blinky demo</vt:lpstr>
      <vt:lpstr>Demo and Hands on Blinky demo</vt:lpstr>
      <vt:lpstr>Demo and Hands on Blinky demo</vt:lpstr>
      <vt:lpstr>Demo and Hands on Blinky demo</vt:lpstr>
      <vt:lpstr>Demo and Hands on Blinky demo</vt:lpstr>
      <vt:lpstr>Demo and Hands on Blinky demo</vt:lpstr>
      <vt:lpstr>Demo and Hands on Blinky demo</vt:lpstr>
      <vt:lpstr>Demo and Hands on Blinky demo</vt:lpstr>
      <vt:lpstr>Demo and Hands on Blinky demo</vt:lpstr>
      <vt:lpstr>Demo and Hands on Blinky demo</vt:lpstr>
      <vt:lpstr>Note for Clock</vt:lpstr>
      <vt:lpstr>Note for FSPv4.3.0</vt:lpstr>
      <vt:lpstr>Demo and HandS-on</vt:lpstr>
      <vt:lpstr>Demo and Hands on Print data to teraterm using UART</vt:lpstr>
      <vt:lpstr>Demo and Hands on Print data to teraterm using UART</vt:lpstr>
      <vt:lpstr>Demo and Hands on Print data to teraterm using UART</vt:lpstr>
      <vt:lpstr>Demo and Hands on Print data to teraterm using UART</vt:lpstr>
      <vt:lpstr>Demo and HandS-on</vt:lpstr>
      <vt:lpstr>Demo and Hands on Read Data from HS3001 sensor</vt:lpstr>
      <vt:lpstr>Demo and Hands on Read Data from HS3001 sensor</vt:lpstr>
      <vt:lpstr>Demo and Hands on Read Data from HS3001 sensor</vt:lpstr>
      <vt:lpstr>Demo and HandS-on</vt:lpstr>
      <vt:lpstr>Demo and Hands on Read Data from external SENSOR using i2c (adxl345)</vt:lpstr>
      <vt:lpstr>Demo and Hands on Read Data from external SENSOR using i2c (adxl345)</vt:lpstr>
      <vt:lpstr>Demo and Hands on Read Data from external SENSOR using i2c (adxl345)</vt:lpstr>
      <vt:lpstr>Demo and Hands on Demo Read Data from external SENSOR using i2c (adxl345)</vt:lpstr>
      <vt:lpstr>Demo and HandS-on</vt:lpstr>
      <vt:lpstr>Demo and Hands on Read Data from external SENSOR using SPI (MAX31722)</vt:lpstr>
      <vt:lpstr>Demo and Hands on Read Data from external SENSOR using SPI (MAX31722)</vt:lpstr>
      <vt:lpstr>Demo and Hands on Read Data from external SENSOR using SPI (MAX31722)</vt:lpstr>
      <vt:lpstr>Demo and Hands on Read Data from external SENSOR using SPI (MAX31722)</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Duy Nguyen</dc:creator>
  <cp:lastModifiedBy>Duy Nguyen</cp:lastModifiedBy>
  <cp:revision>447</cp:revision>
  <dcterms:created xsi:type="dcterms:W3CDTF">2023-03-28T08:40:51Z</dcterms:created>
  <dcterms:modified xsi:type="dcterms:W3CDTF">2023-04-11T08:07:10Z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0x010100CA6F1F5FB7F81E41B1FAED3248C47928</vt:lpwstr>
  </property>
</Properties>
</file>